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28"/>
  </p:notesMasterIdLst>
  <p:handoutMasterIdLst>
    <p:handoutMasterId r:id="rId29"/>
  </p:handoutMasterIdLst>
  <p:sldIdLst>
    <p:sldId id="256" r:id="rId5"/>
    <p:sldId id="288" r:id="rId6"/>
    <p:sldId id="287" r:id="rId7"/>
    <p:sldId id="290" r:id="rId8"/>
    <p:sldId id="283" r:id="rId9"/>
    <p:sldId id="284" r:id="rId10"/>
    <p:sldId id="295" r:id="rId11"/>
    <p:sldId id="271" r:id="rId12"/>
    <p:sldId id="291" r:id="rId13"/>
    <p:sldId id="296" r:id="rId14"/>
    <p:sldId id="279" r:id="rId15"/>
    <p:sldId id="281" r:id="rId16"/>
    <p:sldId id="292" r:id="rId17"/>
    <p:sldId id="280" r:id="rId18"/>
    <p:sldId id="293" r:id="rId19"/>
    <p:sldId id="297" r:id="rId20"/>
    <p:sldId id="257" r:id="rId21"/>
    <p:sldId id="276" r:id="rId22"/>
    <p:sldId id="285" r:id="rId23"/>
    <p:sldId id="289" r:id="rId24"/>
    <p:sldId id="294" r:id="rId25"/>
    <p:sldId id="282" r:id="rId26"/>
    <p:sldId id="286"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Welcome" id="{E75E278A-FF0E-49A4-B170-79828D63BBAD}">
          <p14:sldIdLst>
            <p14:sldId id="256"/>
            <p14:sldId id="288"/>
            <p14:sldId id="287"/>
            <p14:sldId id="290"/>
            <p14:sldId id="283"/>
            <p14:sldId id="284"/>
            <p14:sldId id="295"/>
          </p14:sldIdLst>
        </p14:section>
        <p14:section name="Design, Morph, Annotate, Work Together, Tell Me" id="{B9B51309-D148-4332-87C2-07BE32FBCA3B}">
          <p14:sldIdLst>
            <p14:sldId id="271"/>
            <p14:sldId id="291"/>
            <p14:sldId id="296"/>
            <p14:sldId id="279"/>
            <p14:sldId id="281"/>
            <p14:sldId id="292"/>
            <p14:sldId id="280"/>
            <p14:sldId id="293"/>
            <p14:sldId id="297"/>
          </p14:sldIdLst>
        </p14:section>
        <p14:section name="Untitled Section" id="{5E513617-9DB7-448D-842A-66A8509481E6}">
          <p14:sldIdLst>
            <p14:sldId id="257"/>
            <p14:sldId id="276"/>
            <p14:sldId id="285"/>
            <p14:sldId id="289"/>
            <p14:sldId id="294"/>
          </p14:sldIdLst>
        </p14:section>
        <p14:section name="Learn More" id="{2CC34DB2-6590-42C0-AD4B-A04C6060184E}">
          <p14:sldIdLst>
            <p14:sldId id="282"/>
            <p14:sldId id="28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 id="3" name="sanjay arya" initials="sa" lastIdx="1" clrIdx="2">
    <p:extLst>
      <p:ext uri="{19B8F6BF-5375-455C-9EA6-DF929625EA0E}">
        <p15:presenceInfo xmlns:p15="http://schemas.microsoft.com/office/powerpoint/2012/main" userId="c21d22fccf2c213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F050F"/>
    <a:srgbClr val="404040"/>
    <a:srgbClr val="F8CAB6"/>
    <a:srgbClr val="DD462F"/>
    <a:srgbClr val="D24726"/>
    <a:srgbClr val="923922"/>
    <a:srgbClr val="FF9B45"/>
    <a:srgbClr val="F8CFB6"/>
    <a:srgbClr val="F5F5F5"/>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94241" autoAdjust="0"/>
  </p:normalViewPr>
  <p:slideViewPr>
    <p:cSldViewPr snapToGrid="0">
      <p:cViewPr varScale="1">
        <p:scale>
          <a:sx n="62" d="100"/>
          <a:sy n="62" d="100"/>
        </p:scale>
        <p:origin x="828" y="4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4" d="100"/>
          <a:sy n="84" d="100"/>
        </p:scale>
        <p:origin x="3828"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commentAuthors" Target="commentAuthors.xml"/><Relationship Id="rId35" Type="http://schemas.microsoft.com/office/2016/11/relationships/changesInfo" Target="changesInfos/changesInfo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njay arya" userId="c21d22fccf2c2131" providerId="LiveId" clId="{BF0E8E4C-3345-4A20-9FD3-9D1C1AECF149}"/>
    <pc:docChg chg="custSel modSld">
      <pc:chgData name="sanjay arya" userId="c21d22fccf2c2131" providerId="LiveId" clId="{BF0E8E4C-3345-4A20-9FD3-9D1C1AECF149}" dt="2025-03-07T06:55:01.896" v="696" actId="20577"/>
      <pc:docMkLst>
        <pc:docMk/>
      </pc:docMkLst>
      <pc:sldChg chg="modSp mod">
        <pc:chgData name="sanjay arya" userId="c21d22fccf2c2131" providerId="LiveId" clId="{BF0E8E4C-3345-4A20-9FD3-9D1C1AECF149}" dt="2025-03-07T06:44:59.884" v="97" actId="113"/>
        <pc:sldMkLst>
          <pc:docMk/>
          <pc:sldMk cId="2471807738" sldId="256"/>
        </pc:sldMkLst>
        <pc:spChg chg="mod">
          <ac:chgData name="sanjay arya" userId="c21d22fccf2c2131" providerId="LiveId" clId="{BF0E8E4C-3345-4A20-9FD3-9D1C1AECF149}" dt="2025-03-07T06:44:59.884" v="97" actId="113"/>
          <ac:spMkLst>
            <pc:docMk/>
            <pc:sldMk cId="2471807738" sldId="256"/>
            <ac:spMk id="2" creationId="{00000000-0000-0000-0000-000000000000}"/>
          </ac:spMkLst>
        </pc:spChg>
        <pc:spChg chg="mod">
          <ac:chgData name="sanjay arya" userId="c21d22fccf2c2131" providerId="LiveId" clId="{BF0E8E4C-3345-4A20-9FD3-9D1C1AECF149}" dt="2025-03-07T06:44:52.814" v="96" actId="255"/>
          <ac:spMkLst>
            <pc:docMk/>
            <pc:sldMk cId="2471807738" sldId="256"/>
            <ac:spMk id="3" creationId="{00000000-0000-0000-0000-000000000000}"/>
          </ac:spMkLst>
        </pc:spChg>
      </pc:sldChg>
      <pc:sldChg chg="addSp delSp modSp mod">
        <pc:chgData name="sanjay arya" userId="c21d22fccf2c2131" providerId="LiveId" clId="{BF0E8E4C-3345-4A20-9FD3-9D1C1AECF149}" dt="2025-03-07T06:54:02.729" v="558" actId="255"/>
        <pc:sldMkLst>
          <pc:docMk/>
          <pc:sldMk cId="3457616166" sldId="271"/>
        </pc:sldMkLst>
        <pc:spChg chg="mod">
          <ac:chgData name="sanjay arya" userId="c21d22fccf2c2131" providerId="LiveId" clId="{BF0E8E4C-3345-4A20-9FD3-9D1C1AECF149}" dt="2025-03-07T06:53:01.621" v="554" actId="20577"/>
          <ac:spMkLst>
            <pc:docMk/>
            <pc:sldMk cId="3457616166" sldId="271"/>
            <ac:spMk id="8" creationId="{00000000-0000-0000-0000-000000000000}"/>
          </ac:spMkLst>
        </pc:spChg>
        <pc:spChg chg="mod">
          <ac:chgData name="sanjay arya" userId="c21d22fccf2c2131" providerId="LiveId" clId="{BF0E8E4C-3345-4A20-9FD3-9D1C1AECF149}" dt="2025-03-07T06:54:02.729" v="558" actId="255"/>
          <ac:spMkLst>
            <pc:docMk/>
            <pc:sldMk cId="3457616166" sldId="271"/>
            <ac:spMk id="38" creationId="{00000000-0000-0000-0000-000000000000}"/>
          </ac:spMkLst>
        </pc:spChg>
      </pc:sldChg>
      <pc:sldChg chg="delSp modSp mod">
        <pc:chgData name="sanjay arya" userId="c21d22fccf2c2131" providerId="LiveId" clId="{BF0E8E4C-3345-4A20-9FD3-9D1C1AECF149}" dt="2025-03-07T06:55:01.896" v="696" actId="20577"/>
        <pc:sldMkLst>
          <pc:docMk/>
          <pc:sldMk cId="1107001750" sldId="279"/>
        </pc:sldMkLst>
        <pc:spChg chg="mod">
          <ac:chgData name="sanjay arya" userId="c21d22fccf2c2131" providerId="LiveId" clId="{BF0E8E4C-3345-4A20-9FD3-9D1C1AECF149}" dt="2025-03-07T06:54:25.954" v="561" actId="20577"/>
          <ac:spMkLst>
            <pc:docMk/>
            <pc:sldMk cId="1107001750" sldId="279"/>
            <ac:spMk id="25" creationId="{00000000-0000-0000-0000-000000000000}"/>
          </ac:spMkLst>
        </pc:spChg>
        <pc:spChg chg="mod">
          <ac:chgData name="sanjay arya" userId="c21d22fccf2c2131" providerId="LiveId" clId="{BF0E8E4C-3345-4A20-9FD3-9D1C1AECF149}" dt="2025-03-07T06:54:55.933" v="639" actId="20577"/>
          <ac:spMkLst>
            <pc:docMk/>
            <pc:sldMk cId="1107001750" sldId="279"/>
            <ac:spMk id="32" creationId="{00000000-0000-0000-0000-000000000000}"/>
          </ac:spMkLst>
        </pc:spChg>
        <pc:spChg chg="mod">
          <ac:chgData name="sanjay arya" userId="c21d22fccf2c2131" providerId="LiveId" clId="{BF0E8E4C-3345-4A20-9FD3-9D1C1AECF149}" dt="2025-03-07T06:55:01.896" v="696" actId="20577"/>
          <ac:spMkLst>
            <pc:docMk/>
            <pc:sldMk cId="1107001750" sldId="279"/>
            <ac:spMk id="40" creationId="{00000000-0000-0000-0000-000000000000}"/>
          </ac:spMkLst>
        </pc:spChg>
      </pc:sldChg>
      <pc:sldChg chg="modSp mod">
        <pc:chgData name="sanjay arya" userId="c21d22fccf2c2131" providerId="LiveId" clId="{BF0E8E4C-3345-4A20-9FD3-9D1C1AECF149}" dt="2025-03-07T06:47:44.749" v="135" actId="14100"/>
        <pc:sldMkLst>
          <pc:docMk/>
          <pc:sldMk cId="4018776206" sldId="283"/>
        </pc:sldMkLst>
        <pc:spChg chg="mod">
          <ac:chgData name="sanjay arya" userId="c21d22fccf2c2131" providerId="LiveId" clId="{BF0E8E4C-3345-4A20-9FD3-9D1C1AECF149}" dt="2025-03-07T06:47:44.749" v="135" actId="14100"/>
          <ac:spMkLst>
            <pc:docMk/>
            <pc:sldMk cId="4018776206" sldId="283"/>
            <ac:spMk id="2" creationId="{C4BD14F2-1134-3AD4-18D8-CAA8E76E3796}"/>
          </ac:spMkLst>
        </pc:spChg>
        <pc:spChg chg="mod">
          <ac:chgData name="sanjay arya" userId="c21d22fccf2c2131" providerId="LiveId" clId="{BF0E8E4C-3345-4A20-9FD3-9D1C1AECF149}" dt="2025-03-07T06:47:36.174" v="133" actId="14100"/>
          <ac:spMkLst>
            <pc:docMk/>
            <pc:sldMk cId="4018776206" sldId="283"/>
            <ac:spMk id="3" creationId="{10F61573-7405-B600-4602-E7D729698359}"/>
          </ac:spMkLst>
        </pc:spChg>
      </pc:sldChg>
      <pc:sldChg chg="modSp mod">
        <pc:chgData name="sanjay arya" userId="c21d22fccf2c2131" providerId="LiveId" clId="{BF0E8E4C-3345-4A20-9FD3-9D1C1AECF149}" dt="2025-03-07T06:50:31.186" v="250" actId="27636"/>
        <pc:sldMkLst>
          <pc:docMk/>
          <pc:sldMk cId="4280427069" sldId="284"/>
        </pc:sldMkLst>
        <pc:spChg chg="mod">
          <ac:chgData name="sanjay arya" userId="c21d22fccf2c2131" providerId="LiveId" clId="{BF0E8E4C-3345-4A20-9FD3-9D1C1AECF149}" dt="2025-03-07T06:48:51.588" v="139" actId="27636"/>
          <ac:spMkLst>
            <pc:docMk/>
            <pc:sldMk cId="4280427069" sldId="284"/>
            <ac:spMk id="2" creationId="{9D818205-1529-FA85-4B47-3F920E995EC8}"/>
          </ac:spMkLst>
        </pc:spChg>
        <pc:spChg chg="mod">
          <ac:chgData name="sanjay arya" userId="c21d22fccf2c2131" providerId="LiveId" clId="{BF0E8E4C-3345-4A20-9FD3-9D1C1AECF149}" dt="2025-03-07T06:50:31.186" v="250" actId="27636"/>
          <ac:spMkLst>
            <pc:docMk/>
            <pc:sldMk cId="4280427069" sldId="284"/>
            <ac:spMk id="3" creationId="{9E5BAD1B-678F-9261-12F6-2F55B98DC1FB}"/>
          </ac:spMkLst>
        </pc:spChg>
      </pc:sldChg>
    </pc:docChg>
  </pc:docChgLst>
  <pc:docChgLst>
    <pc:chgData name="sanjay arya" userId="c21d22fccf2c2131" providerId="LiveId" clId="{17E89D40-B2CA-43EA-B3E6-159B6DE3952F}"/>
    <pc:docChg chg="undo custSel addSld delSld modSld sldOrd modSection">
      <pc:chgData name="sanjay arya" userId="c21d22fccf2c2131" providerId="LiveId" clId="{17E89D40-B2CA-43EA-B3E6-159B6DE3952F}" dt="2025-04-28T05:08:59.877" v="7523"/>
      <pc:docMkLst>
        <pc:docMk/>
      </pc:docMkLst>
      <pc:sldChg chg="modSp mod">
        <pc:chgData name="sanjay arya" userId="c21d22fccf2c2131" providerId="LiveId" clId="{17E89D40-B2CA-43EA-B3E6-159B6DE3952F}" dt="2025-04-23T06:48:18.327" v="7521" actId="6549"/>
        <pc:sldMkLst>
          <pc:docMk/>
          <pc:sldMk cId="2471807738" sldId="256"/>
        </pc:sldMkLst>
        <pc:spChg chg="mod">
          <ac:chgData name="sanjay arya" userId="c21d22fccf2c2131" providerId="LiveId" clId="{17E89D40-B2CA-43EA-B3E6-159B6DE3952F}" dt="2025-04-23T06:48:18.327" v="7521" actId="6549"/>
          <ac:spMkLst>
            <pc:docMk/>
            <pc:sldMk cId="2471807738" sldId="256"/>
            <ac:spMk id="3" creationId="{00000000-0000-0000-0000-000000000000}"/>
          </ac:spMkLst>
        </pc:spChg>
      </pc:sldChg>
      <pc:sldChg chg="addSp delSp modSp mod">
        <pc:chgData name="sanjay arya" userId="c21d22fccf2c2131" providerId="LiveId" clId="{17E89D40-B2CA-43EA-B3E6-159B6DE3952F}" dt="2025-04-23T06:16:54.732" v="7023" actId="20577"/>
        <pc:sldMkLst>
          <pc:docMk/>
          <pc:sldMk cId="1328676004" sldId="257"/>
        </pc:sldMkLst>
        <pc:spChg chg="mod">
          <ac:chgData name="sanjay arya" userId="c21d22fccf2c2131" providerId="LiveId" clId="{17E89D40-B2CA-43EA-B3E6-159B6DE3952F}" dt="2025-04-23T06:16:54.732" v="7023" actId="20577"/>
          <ac:spMkLst>
            <pc:docMk/>
            <pc:sldMk cId="1328676004" sldId="257"/>
            <ac:spMk id="2" creationId="{00000000-0000-0000-0000-000000000000}"/>
          </ac:spMkLst>
        </pc:spChg>
        <pc:spChg chg="add mod">
          <ac:chgData name="sanjay arya" userId="c21d22fccf2c2131" providerId="LiveId" clId="{17E89D40-B2CA-43EA-B3E6-159B6DE3952F}" dt="2025-04-23T05:11:27.394" v="5016"/>
          <ac:spMkLst>
            <pc:docMk/>
            <pc:sldMk cId="1328676004" sldId="257"/>
            <ac:spMk id="7" creationId="{FC2B129A-AF8C-EF9F-DC8E-CF434F2D5EA2}"/>
          </ac:spMkLst>
        </pc:spChg>
        <pc:graphicFrameChg chg="add mod modGraphic">
          <ac:chgData name="sanjay arya" userId="c21d22fccf2c2131" providerId="LiveId" clId="{17E89D40-B2CA-43EA-B3E6-159B6DE3952F}" dt="2025-04-23T05:15:30.341" v="5087" actId="20577"/>
          <ac:graphicFrameMkLst>
            <pc:docMk/>
            <pc:sldMk cId="1328676004" sldId="257"/>
            <ac:graphicFrameMk id="5" creationId="{4EF584F1-28B7-3E63-E469-095E361E42E8}"/>
          </ac:graphicFrameMkLst>
        </pc:graphicFrameChg>
        <pc:picChg chg="add mod">
          <ac:chgData name="sanjay arya" userId="c21d22fccf2c2131" providerId="LiveId" clId="{17E89D40-B2CA-43EA-B3E6-159B6DE3952F}" dt="2025-04-23T05:11:46.885" v="5020" actId="14100"/>
          <ac:picMkLst>
            <pc:docMk/>
            <pc:sldMk cId="1328676004" sldId="257"/>
            <ac:picMk id="3" creationId="{83518E65-68CA-77C9-E463-12E86CD0023E}"/>
          </ac:picMkLst>
        </pc:picChg>
      </pc:sldChg>
      <pc:sldChg chg="modSp mod">
        <pc:chgData name="sanjay arya" userId="c21d22fccf2c2131" providerId="LiveId" clId="{17E89D40-B2CA-43EA-B3E6-159B6DE3952F}" dt="2025-04-23T04:25:20.985" v="2236" actId="207"/>
        <pc:sldMkLst>
          <pc:docMk/>
          <pc:sldMk cId="3457616166" sldId="271"/>
        </pc:sldMkLst>
        <pc:spChg chg="mod">
          <ac:chgData name="sanjay arya" userId="c21d22fccf2c2131" providerId="LiveId" clId="{17E89D40-B2CA-43EA-B3E6-159B6DE3952F}" dt="2025-04-23T04:25:20.985" v="2236" actId="207"/>
          <ac:spMkLst>
            <pc:docMk/>
            <pc:sldMk cId="3457616166" sldId="271"/>
            <ac:spMk id="38" creationId="{00000000-0000-0000-0000-000000000000}"/>
          </ac:spMkLst>
        </pc:spChg>
      </pc:sldChg>
      <pc:sldChg chg="del">
        <pc:chgData name="sanjay arya" userId="c21d22fccf2c2131" providerId="LiveId" clId="{17E89D40-B2CA-43EA-B3E6-159B6DE3952F}" dt="2025-04-23T05:45:44.731" v="5747" actId="2696"/>
        <pc:sldMkLst>
          <pc:docMk/>
          <pc:sldMk cId="727668169" sldId="275"/>
        </pc:sldMkLst>
      </pc:sldChg>
      <pc:sldChg chg="addSp delSp modSp mod">
        <pc:chgData name="sanjay arya" userId="c21d22fccf2c2131" providerId="LiveId" clId="{17E89D40-B2CA-43EA-B3E6-159B6DE3952F}" dt="2025-04-23T05:22:36.117" v="5180" actId="207"/>
        <pc:sldMkLst>
          <pc:docMk/>
          <pc:sldMk cId="1769326051" sldId="276"/>
        </pc:sldMkLst>
        <pc:spChg chg="mod">
          <ac:chgData name="sanjay arya" userId="c21d22fccf2c2131" providerId="LiveId" clId="{17E89D40-B2CA-43EA-B3E6-159B6DE3952F}" dt="2025-04-23T05:21:53.750" v="5177" actId="20577"/>
          <ac:spMkLst>
            <pc:docMk/>
            <pc:sldMk cId="1769326051" sldId="276"/>
            <ac:spMk id="8" creationId="{00000000-0000-0000-0000-000000000000}"/>
          </ac:spMkLst>
        </pc:spChg>
        <pc:graphicFrameChg chg="add mod modGraphic">
          <ac:chgData name="sanjay arya" userId="c21d22fccf2c2131" providerId="LiveId" clId="{17E89D40-B2CA-43EA-B3E6-159B6DE3952F}" dt="2025-04-23T05:22:36.117" v="5180" actId="207"/>
          <ac:graphicFrameMkLst>
            <pc:docMk/>
            <pc:sldMk cId="1769326051" sldId="276"/>
            <ac:graphicFrameMk id="5" creationId="{1BE3FCAD-2934-E4F4-0065-AA62B08D653D}"/>
          </ac:graphicFrameMkLst>
        </pc:graphicFrameChg>
        <pc:graphicFrameChg chg="add mod">
          <ac:chgData name="sanjay arya" userId="c21d22fccf2c2131" providerId="LiveId" clId="{17E89D40-B2CA-43EA-B3E6-159B6DE3952F}" dt="2025-04-23T05:20:02.743" v="5130" actId="14100"/>
          <ac:graphicFrameMkLst>
            <pc:docMk/>
            <pc:sldMk cId="1769326051" sldId="276"/>
            <ac:graphicFrameMk id="6" creationId="{00000000-0008-0000-0400-000003000000}"/>
          </ac:graphicFrameMkLst>
        </pc:graphicFrameChg>
        <pc:graphicFrameChg chg="add mod">
          <ac:chgData name="sanjay arya" userId="c21d22fccf2c2131" providerId="LiveId" clId="{17E89D40-B2CA-43EA-B3E6-159B6DE3952F}" dt="2025-04-23T05:20:51.188" v="5139" actId="14100"/>
          <ac:graphicFrameMkLst>
            <pc:docMk/>
            <pc:sldMk cId="1769326051" sldId="276"/>
            <ac:graphicFrameMk id="12" creationId="{00000000-0008-0000-0400-000004000000}"/>
          </ac:graphicFrameMkLst>
        </pc:graphicFrameChg>
      </pc:sldChg>
      <pc:sldChg chg="delSp modSp mod">
        <pc:chgData name="sanjay arya" userId="c21d22fccf2c2131" providerId="LiveId" clId="{17E89D40-B2CA-43EA-B3E6-159B6DE3952F}" dt="2025-04-23T04:56:00.222" v="3742" actId="207"/>
        <pc:sldMkLst>
          <pc:docMk/>
          <pc:sldMk cId="1107001750" sldId="279"/>
        </pc:sldMkLst>
        <pc:spChg chg="mod">
          <ac:chgData name="sanjay arya" userId="c21d22fccf2c2131" providerId="LiveId" clId="{17E89D40-B2CA-43EA-B3E6-159B6DE3952F}" dt="2025-04-23T04:42:23.407" v="3018" actId="6549"/>
          <ac:spMkLst>
            <pc:docMk/>
            <pc:sldMk cId="1107001750" sldId="279"/>
            <ac:spMk id="4" creationId="{00000000-0000-0000-0000-000000000000}"/>
          </ac:spMkLst>
        </pc:spChg>
        <pc:spChg chg="mod">
          <ac:chgData name="sanjay arya" userId="c21d22fccf2c2131" providerId="LiveId" clId="{17E89D40-B2CA-43EA-B3E6-159B6DE3952F}" dt="2025-04-23T04:56:00.222" v="3742" actId="207"/>
          <ac:spMkLst>
            <pc:docMk/>
            <pc:sldMk cId="1107001750" sldId="279"/>
            <ac:spMk id="25" creationId="{00000000-0000-0000-0000-000000000000}"/>
          </ac:spMkLst>
        </pc:spChg>
        <pc:spChg chg="mod">
          <ac:chgData name="sanjay arya" userId="c21d22fccf2c2131" providerId="LiveId" clId="{17E89D40-B2CA-43EA-B3E6-159B6DE3952F}" dt="2025-04-23T04:52:15.702" v="3542" actId="20577"/>
          <ac:spMkLst>
            <pc:docMk/>
            <pc:sldMk cId="1107001750" sldId="279"/>
            <ac:spMk id="30" creationId="{00000000-0000-0000-0000-000000000000}"/>
          </ac:spMkLst>
        </pc:spChg>
        <pc:spChg chg="mod">
          <ac:chgData name="sanjay arya" userId="c21d22fccf2c2131" providerId="LiveId" clId="{17E89D40-B2CA-43EA-B3E6-159B6DE3952F}" dt="2025-04-23T04:54:26.904" v="3591" actId="14100"/>
          <ac:spMkLst>
            <pc:docMk/>
            <pc:sldMk cId="1107001750" sldId="279"/>
            <ac:spMk id="34" creationId="{00000000-0000-0000-0000-000000000000}"/>
          </ac:spMkLst>
        </pc:spChg>
        <pc:spChg chg="mod">
          <ac:chgData name="sanjay arya" userId="c21d22fccf2c2131" providerId="LiveId" clId="{17E89D40-B2CA-43EA-B3E6-159B6DE3952F}" dt="2025-04-23T04:54:17.063" v="3590" actId="1076"/>
          <ac:spMkLst>
            <pc:docMk/>
            <pc:sldMk cId="1107001750" sldId="279"/>
            <ac:spMk id="38" creationId="{00000000-0000-0000-0000-000000000000}"/>
          </ac:spMkLst>
        </pc:spChg>
        <pc:spChg chg="mod">
          <ac:chgData name="sanjay arya" userId="c21d22fccf2c2131" providerId="LiveId" clId="{17E89D40-B2CA-43EA-B3E6-159B6DE3952F}" dt="2025-04-23T04:48:40.569" v="3343" actId="20577"/>
          <ac:spMkLst>
            <pc:docMk/>
            <pc:sldMk cId="1107001750" sldId="279"/>
            <ac:spMk id="39" creationId="{00000000-0000-0000-0000-000000000000}"/>
          </ac:spMkLst>
        </pc:spChg>
        <pc:grpChg chg="mod">
          <ac:chgData name="sanjay arya" userId="c21d22fccf2c2131" providerId="LiveId" clId="{17E89D40-B2CA-43EA-B3E6-159B6DE3952F}" dt="2025-04-23T04:46:51.736" v="3172" actId="14100"/>
          <ac:grpSpMkLst>
            <pc:docMk/>
            <pc:sldMk cId="1107001750" sldId="279"/>
            <ac:grpSpMk id="18" creationId="{00000000-0000-0000-0000-000000000000}"/>
          </ac:grpSpMkLst>
        </pc:grpChg>
        <pc:grpChg chg="mod">
          <ac:chgData name="sanjay arya" userId="c21d22fccf2c2131" providerId="LiveId" clId="{17E89D40-B2CA-43EA-B3E6-159B6DE3952F}" dt="2025-04-23T04:53:54.311" v="3588" actId="1076"/>
          <ac:grpSpMkLst>
            <pc:docMk/>
            <pc:sldMk cId="1107001750" sldId="279"/>
            <ac:grpSpMk id="22" creationId="{00000000-0000-0000-0000-000000000000}"/>
          </ac:grpSpMkLst>
        </pc:grpChg>
        <pc:grpChg chg="mod">
          <ac:chgData name="sanjay arya" userId="c21d22fccf2c2131" providerId="LiveId" clId="{17E89D40-B2CA-43EA-B3E6-159B6DE3952F}" dt="2025-04-23T04:44:05.113" v="3153" actId="14100"/>
          <ac:grpSpMkLst>
            <pc:docMk/>
            <pc:sldMk cId="1107001750" sldId="279"/>
            <ac:grpSpMk id="33" creationId="{00000000-0000-0000-0000-000000000000}"/>
          </ac:grpSpMkLst>
        </pc:grpChg>
        <pc:grpChg chg="mod">
          <ac:chgData name="sanjay arya" userId="c21d22fccf2c2131" providerId="LiveId" clId="{17E89D40-B2CA-43EA-B3E6-159B6DE3952F}" dt="2025-04-23T04:54:04.104" v="3589" actId="14100"/>
          <ac:grpSpMkLst>
            <pc:docMk/>
            <pc:sldMk cId="1107001750" sldId="279"/>
            <ac:grpSpMk id="37" creationId="{00000000-0000-0000-0000-000000000000}"/>
          </ac:grpSpMkLst>
        </pc:grpChg>
      </pc:sldChg>
      <pc:sldChg chg="modSp mod">
        <pc:chgData name="sanjay arya" userId="c21d22fccf2c2131" providerId="LiveId" clId="{17E89D40-B2CA-43EA-B3E6-159B6DE3952F}" dt="2025-04-23T05:07:53.942" v="4645" actId="14100"/>
        <pc:sldMkLst>
          <pc:docMk/>
          <pc:sldMk cId="2596833607" sldId="280"/>
        </pc:sldMkLst>
        <pc:spChg chg="mod">
          <ac:chgData name="sanjay arya" userId="c21d22fccf2c2131" providerId="LiveId" clId="{17E89D40-B2CA-43EA-B3E6-159B6DE3952F}" dt="2025-04-23T05:07:53.942" v="4645" actId="14100"/>
          <ac:spMkLst>
            <pc:docMk/>
            <pc:sldMk cId="2596833607" sldId="280"/>
            <ac:spMk id="3" creationId="{00000000-0000-0000-0000-000000000000}"/>
          </ac:spMkLst>
        </pc:spChg>
        <pc:spChg chg="mod">
          <ac:chgData name="sanjay arya" userId="c21d22fccf2c2131" providerId="LiveId" clId="{17E89D40-B2CA-43EA-B3E6-159B6DE3952F}" dt="2025-04-23T05:07:45.221" v="4644" actId="14100"/>
          <ac:spMkLst>
            <pc:docMk/>
            <pc:sldMk cId="2596833607" sldId="280"/>
            <ac:spMk id="30" creationId="{00000000-0000-0000-0000-000000000000}"/>
          </ac:spMkLst>
        </pc:spChg>
      </pc:sldChg>
      <pc:sldChg chg="modSp mod">
        <pc:chgData name="sanjay arya" userId="c21d22fccf2c2131" providerId="LiveId" clId="{17E89D40-B2CA-43EA-B3E6-159B6DE3952F}" dt="2025-04-23T05:01:48.709" v="4377" actId="20577"/>
        <pc:sldMkLst>
          <pc:docMk/>
          <pc:sldMk cId="958036878" sldId="281"/>
        </pc:sldMkLst>
        <pc:spChg chg="mod">
          <ac:chgData name="sanjay arya" userId="c21d22fccf2c2131" providerId="LiveId" clId="{17E89D40-B2CA-43EA-B3E6-159B6DE3952F}" dt="2025-04-23T04:58:18.083" v="3754" actId="20577"/>
          <ac:spMkLst>
            <pc:docMk/>
            <pc:sldMk cId="958036878" sldId="281"/>
            <ac:spMk id="3" creationId="{00000000-0000-0000-0000-000000000000}"/>
          </ac:spMkLst>
        </pc:spChg>
        <pc:spChg chg="mod">
          <ac:chgData name="sanjay arya" userId="c21d22fccf2c2131" providerId="LiveId" clId="{17E89D40-B2CA-43EA-B3E6-159B6DE3952F}" dt="2025-04-23T05:01:48.709" v="4377" actId="20577"/>
          <ac:spMkLst>
            <pc:docMk/>
            <pc:sldMk cId="958036878" sldId="281"/>
            <ac:spMk id="5" creationId="{00000000-0000-0000-0000-000000000000}"/>
          </ac:spMkLst>
        </pc:spChg>
      </pc:sldChg>
      <pc:sldChg chg="modSp mod">
        <pc:chgData name="sanjay arya" userId="c21d22fccf2c2131" providerId="LiveId" clId="{17E89D40-B2CA-43EA-B3E6-159B6DE3952F}" dt="2025-04-23T06:26:16.623" v="7519" actId="207"/>
        <pc:sldMkLst>
          <pc:docMk/>
          <pc:sldMk cId="893025881" sldId="282"/>
        </pc:sldMkLst>
        <pc:spChg chg="mod">
          <ac:chgData name="sanjay arya" userId="c21d22fccf2c2131" providerId="LiveId" clId="{17E89D40-B2CA-43EA-B3E6-159B6DE3952F}" dt="2025-04-23T06:25:22.792" v="7517" actId="6549"/>
          <ac:spMkLst>
            <pc:docMk/>
            <pc:sldMk cId="893025881" sldId="282"/>
            <ac:spMk id="5" creationId="{00000000-0000-0000-0000-000000000000}"/>
          </ac:spMkLst>
        </pc:spChg>
        <pc:spChg chg="mod">
          <ac:chgData name="sanjay arya" userId="c21d22fccf2c2131" providerId="LiveId" clId="{17E89D40-B2CA-43EA-B3E6-159B6DE3952F}" dt="2025-04-23T06:26:16.623" v="7519" actId="207"/>
          <ac:spMkLst>
            <pc:docMk/>
            <pc:sldMk cId="893025881" sldId="282"/>
            <ac:spMk id="9" creationId="{00000000-0000-0000-0000-000000000000}"/>
          </ac:spMkLst>
        </pc:spChg>
      </pc:sldChg>
      <pc:sldChg chg="addSp modSp mod">
        <pc:chgData name="sanjay arya" userId="c21d22fccf2c2131" providerId="LiveId" clId="{17E89D40-B2CA-43EA-B3E6-159B6DE3952F}" dt="2025-04-23T03:49:18.087" v="1261" actId="20577"/>
        <pc:sldMkLst>
          <pc:docMk/>
          <pc:sldMk cId="4018776206" sldId="283"/>
        </pc:sldMkLst>
        <pc:spChg chg="mod">
          <ac:chgData name="sanjay arya" userId="c21d22fccf2c2131" providerId="LiveId" clId="{17E89D40-B2CA-43EA-B3E6-159B6DE3952F}" dt="2025-04-23T03:49:18.087" v="1261" actId="20577"/>
          <ac:spMkLst>
            <pc:docMk/>
            <pc:sldMk cId="4018776206" sldId="283"/>
            <ac:spMk id="2" creationId="{C4BD14F2-1134-3AD4-18D8-CAA8E76E3796}"/>
          </ac:spMkLst>
        </pc:spChg>
        <pc:spChg chg="mod">
          <ac:chgData name="sanjay arya" userId="c21d22fccf2c2131" providerId="LiveId" clId="{17E89D40-B2CA-43EA-B3E6-159B6DE3952F}" dt="2025-04-23T03:49:13.375" v="1260" actId="14100"/>
          <ac:spMkLst>
            <pc:docMk/>
            <pc:sldMk cId="4018776206" sldId="283"/>
            <ac:spMk id="3" creationId="{10F61573-7405-B600-4602-E7D729698359}"/>
          </ac:spMkLst>
        </pc:spChg>
        <pc:spChg chg="add mod">
          <ac:chgData name="sanjay arya" userId="c21d22fccf2c2131" providerId="LiveId" clId="{17E89D40-B2CA-43EA-B3E6-159B6DE3952F}" dt="2025-04-23T03:42:43.917" v="956" actId="5793"/>
          <ac:spMkLst>
            <pc:docMk/>
            <pc:sldMk cId="4018776206" sldId="283"/>
            <ac:spMk id="5" creationId="{834249D4-DE81-C26A-3B8A-9C592CB41099}"/>
          </ac:spMkLst>
        </pc:spChg>
      </pc:sldChg>
      <pc:sldChg chg="addSp delSp modSp mod">
        <pc:chgData name="sanjay arya" userId="c21d22fccf2c2131" providerId="LiveId" clId="{17E89D40-B2CA-43EA-B3E6-159B6DE3952F}" dt="2025-04-23T05:39:11.343" v="5746" actId="207"/>
        <pc:sldMkLst>
          <pc:docMk/>
          <pc:sldMk cId="4280427069" sldId="284"/>
        </pc:sldMkLst>
        <pc:spChg chg="mod">
          <ac:chgData name="sanjay arya" userId="c21d22fccf2c2131" providerId="LiveId" clId="{17E89D40-B2CA-43EA-B3E6-159B6DE3952F}" dt="2025-04-23T05:39:11.343" v="5746" actId="207"/>
          <ac:spMkLst>
            <pc:docMk/>
            <pc:sldMk cId="4280427069" sldId="284"/>
            <ac:spMk id="2" creationId="{9D818205-1529-FA85-4B47-3F920E995EC8}"/>
          </ac:spMkLst>
        </pc:spChg>
        <pc:spChg chg="mod">
          <ac:chgData name="sanjay arya" userId="c21d22fccf2c2131" providerId="LiveId" clId="{17E89D40-B2CA-43EA-B3E6-159B6DE3952F}" dt="2025-04-23T05:38:52.764" v="5744" actId="20577"/>
          <ac:spMkLst>
            <pc:docMk/>
            <pc:sldMk cId="4280427069" sldId="284"/>
            <ac:spMk id="3" creationId="{9E5BAD1B-678F-9261-12F6-2F55B98DC1FB}"/>
          </ac:spMkLst>
        </pc:spChg>
        <pc:picChg chg="add mod">
          <ac:chgData name="sanjay arya" userId="c21d22fccf2c2131" providerId="LiveId" clId="{17E89D40-B2CA-43EA-B3E6-159B6DE3952F}" dt="2025-04-23T03:55:14.813" v="1292" actId="14100"/>
          <ac:picMkLst>
            <pc:docMk/>
            <pc:sldMk cId="4280427069" sldId="284"/>
            <ac:picMk id="6" creationId="{F78F497A-D4A7-07BE-778E-9E37C3746CE8}"/>
          </ac:picMkLst>
        </pc:picChg>
      </pc:sldChg>
      <pc:sldChg chg="addSp delSp modSp mod">
        <pc:chgData name="sanjay arya" userId="c21d22fccf2c2131" providerId="LiveId" clId="{17E89D40-B2CA-43EA-B3E6-159B6DE3952F}" dt="2025-04-23T06:22:02.780" v="7288" actId="20577"/>
        <pc:sldMkLst>
          <pc:docMk/>
          <pc:sldMk cId="2726360242" sldId="285"/>
        </pc:sldMkLst>
        <pc:spChg chg="mod">
          <ac:chgData name="sanjay arya" userId="c21d22fccf2c2131" providerId="LiveId" clId="{17E89D40-B2CA-43EA-B3E6-159B6DE3952F}" dt="2025-04-23T06:21:20.094" v="7233" actId="14100"/>
          <ac:spMkLst>
            <pc:docMk/>
            <pc:sldMk cId="2726360242" sldId="285"/>
            <ac:spMk id="2" creationId="{23B61EB7-79C8-40BF-F108-BAEB84378503}"/>
          </ac:spMkLst>
        </pc:spChg>
        <pc:spChg chg="mod">
          <ac:chgData name="sanjay arya" userId="c21d22fccf2c2131" providerId="LiveId" clId="{17E89D40-B2CA-43EA-B3E6-159B6DE3952F}" dt="2025-04-23T06:22:02.780" v="7288" actId="20577"/>
          <ac:spMkLst>
            <pc:docMk/>
            <pc:sldMk cId="2726360242" sldId="285"/>
            <ac:spMk id="3" creationId="{EE6CC7F6-34BC-22CC-45AA-78E94368BF00}"/>
          </ac:spMkLst>
        </pc:spChg>
        <pc:picChg chg="add mod">
          <ac:chgData name="sanjay arya" userId="c21d22fccf2c2131" providerId="LiveId" clId="{17E89D40-B2CA-43EA-B3E6-159B6DE3952F}" dt="2025-04-23T06:21:24.989" v="7234" actId="14100"/>
          <ac:picMkLst>
            <pc:docMk/>
            <pc:sldMk cId="2726360242" sldId="285"/>
            <ac:picMk id="6" creationId="{3CED7CAE-7060-6D6D-1859-1F31FCA003EB}"/>
          </ac:picMkLst>
        </pc:picChg>
      </pc:sldChg>
      <pc:sldChg chg="ord">
        <pc:chgData name="sanjay arya" userId="c21d22fccf2c2131" providerId="LiveId" clId="{17E89D40-B2CA-43EA-B3E6-159B6DE3952F}" dt="2025-04-28T05:08:59.877" v="7523"/>
        <pc:sldMkLst>
          <pc:docMk/>
          <pc:sldMk cId="823510620" sldId="286"/>
        </pc:sldMkLst>
      </pc:sldChg>
      <pc:sldChg chg="modSp mod">
        <pc:chgData name="sanjay arya" userId="c21d22fccf2c2131" providerId="LiveId" clId="{17E89D40-B2CA-43EA-B3E6-159B6DE3952F}" dt="2025-04-23T03:18:42.658" v="313" actId="27636"/>
        <pc:sldMkLst>
          <pc:docMk/>
          <pc:sldMk cId="1128608495" sldId="288"/>
        </pc:sldMkLst>
        <pc:spChg chg="mod">
          <ac:chgData name="sanjay arya" userId="c21d22fccf2c2131" providerId="LiveId" clId="{17E89D40-B2CA-43EA-B3E6-159B6DE3952F}" dt="2025-04-23T03:18:42.658" v="313" actId="27636"/>
          <ac:spMkLst>
            <pc:docMk/>
            <pc:sldMk cId="1128608495" sldId="288"/>
            <ac:spMk id="2" creationId="{D34F7C1A-6A5E-F86D-9190-8278763D40CA}"/>
          </ac:spMkLst>
        </pc:spChg>
      </pc:sldChg>
      <pc:sldChg chg="modSp mod">
        <pc:chgData name="sanjay arya" userId="c21d22fccf2c2131" providerId="LiveId" clId="{17E89D40-B2CA-43EA-B3E6-159B6DE3952F}" dt="2025-04-23T06:00:00.165" v="5890" actId="6549"/>
        <pc:sldMkLst>
          <pc:docMk/>
          <pc:sldMk cId="2029723093" sldId="289"/>
        </pc:sldMkLst>
        <pc:spChg chg="mod">
          <ac:chgData name="sanjay arya" userId="c21d22fccf2c2131" providerId="LiveId" clId="{17E89D40-B2CA-43EA-B3E6-159B6DE3952F}" dt="2025-04-23T06:00:00.165" v="5890" actId="6549"/>
          <ac:spMkLst>
            <pc:docMk/>
            <pc:sldMk cId="2029723093" sldId="289"/>
            <ac:spMk id="3" creationId="{7017E31A-45A7-7B6E-BCB5-329CDC80042A}"/>
          </ac:spMkLst>
        </pc:spChg>
      </pc:sldChg>
      <pc:sldChg chg="modSp mod">
        <pc:chgData name="sanjay arya" userId="c21d22fccf2c2131" providerId="LiveId" clId="{17E89D40-B2CA-43EA-B3E6-159B6DE3952F}" dt="2025-04-23T04:41:47.003" v="2999" actId="207"/>
        <pc:sldMkLst>
          <pc:docMk/>
          <pc:sldMk cId="2730390238" sldId="291"/>
        </pc:sldMkLst>
        <pc:spChg chg="mod">
          <ac:chgData name="sanjay arya" userId="c21d22fccf2c2131" providerId="LiveId" clId="{17E89D40-B2CA-43EA-B3E6-159B6DE3952F}" dt="2025-04-23T04:41:47.003" v="2999" actId="207"/>
          <ac:spMkLst>
            <pc:docMk/>
            <pc:sldMk cId="2730390238" sldId="291"/>
            <ac:spMk id="3" creationId="{0ACF344C-BFD6-042D-01EC-A241D2181640}"/>
          </ac:spMkLst>
        </pc:spChg>
      </pc:sldChg>
      <pc:sldChg chg="modSp mod">
        <pc:chgData name="sanjay arya" userId="c21d22fccf2c2131" providerId="LiveId" clId="{17E89D40-B2CA-43EA-B3E6-159B6DE3952F}" dt="2025-04-23T05:28:19.290" v="5339" actId="123"/>
        <pc:sldMkLst>
          <pc:docMk/>
          <pc:sldMk cId="786096066" sldId="292"/>
        </pc:sldMkLst>
        <pc:spChg chg="mod">
          <ac:chgData name="sanjay arya" userId="c21d22fccf2c2131" providerId="LiveId" clId="{17E89D40-B2CA-43EA-B3E6-159B6DE3952F}" dt="2025-04-23T05:02:59.363" v="4397" actId="20577"/>
          <ac:spMkLst>
            <pc:docMk/>
            <pc:sldMk cId="786096066" sldId="292"/>
            <ac:spMk id="2" creationId="{D71271C8-0A27-DC9C-B0F2-42200D47D1CD}"/>
          </ac:spMkLst>
        </pc:spChg>
        <pc:spChg chg="mod">
          <ac:chgData name="sanjay arya" userId="c21d22fccf2c2131" providerId="LiveId" clId="{17E89D40-B2CA-43EA-B3E6-159B6DE3952F}" dt="2025-04-23T05:28:19.290" v="5339" actId="123"/>
          <ac:spMkLst>
            <pc:docMk/>
            <pc:sldMk cId="786096066" sldId="292"/>
            <ac:spMk id="3" creationId="{760AF7CE-D399-865C-96CE-10A01814E7C3}"/>
          </ac:spMkLst>
        </pc:spChg>
      </pc:sldChg>
      <pc:sldChg chg="modSp mod">
        <pc:chgData name="sanjay arya" userId="c21d22fccf2c2131" providerId="LiveId" clId="{17E89D40-B2CA-43EA-B3E6-159B6DE3952F}" dt="2025-04-23T05:15:58.137" v="5101" actId="6549"/>
        <pc:sldMkLst>
          <pc:docMk/>
          <pc:sldMk cId="3864290352" sldId="293"/>
        </pc:sldMkLst>
        <pc:spChg chg="mod">
          <ac:chgData name="sanjay arya" userId="c21d22fccf2c2131" providerId="LiveId" clId="{17E89D40-B2CA-43EA-B3E6-159B6DE3952F}" dt="2025-04-23T05:09:15.859" v="4976" actId="255"/>
          <ac:spMkLst>
            <pc:docMk/>
            <pc:sldMk cId="3864290352" sldId="293"/>
            <ac:spMk id="2" creationId="{0E40FD87-FBCD-7E62-35E1-B9672804C8EC}"/>
          </ac:spMkLst>
        </pc:spChg>
        <pc:spChg chg="mod">
          <ac:chgData name="sanjay arya" userId="c21d22fccf2c2131" providerId="LiveId" clId="{17E89D40-B2CA-43EA-B3E6-159B6DE3952F}" dt="2025-04-23T05:15:58.137" v="5101" actId="6549"/>
          <ac:spMkLst>
            <pc:docMk/>
            <pc:sldMk cId="3864290352" sldId="293"/>
            <ac:spMk id="3" creationId="{8CFD3323-5622-2E95-B164-523E11A9F625}"/>
          </ac:spMkLst>
        </pc:spChg>
      </pc:sldChg>
      <pc:sldChg chg="modSp mod">
        <pc:chgData name="sanjay arya" userId="c21d22fccf2c2131" providerId="LiveId" clId="{17E89D40-B2CA-43EA-B3E6-159B6DE3952F}" dt="2025-04-23T05:30:57.203" v="5399" actId="20577"/>
        <pc:sldMkLst>
          <pc:docMk/>
          <pc:sldMk cId="2723281475" sldId="294"/>
        </pc:sldMkLst>
        <pc:spChg chg="mod">
          <ac:chgData name="sanjay arya" userId="c21d22fccf2c2131" providerId="LiveId" clId="{17E89D40-B2CA-43EA-B3E6-159B6DE3952F}" dt="2025-04-23T05:30:57.203" v="5399" actId="20577"/>
          <ac:spMkLst>
            <pc:docMk/>
            <pc:sldMk cId="2723281475" sldId="294"/>
            <ac:spMk id="3" creationId="{A7AFCF05-4AAD-7123-5B5F-B2C30A8968A5}"/>
          </ac:spMkLst>
        </pc:spChg>
      </pc:sldChg>
      <pc:sldChg chg="addSp delSp modSp new mod">
        <pc:chgData name="sanjay arya" userId="c21d22fccf2c2131" providerId="LiveId" clId="{17E89D40-B2CA-43EA-B3E6-159B6DE3952F}" dt="2025-04-23T05:38:26.092" v="5710" actId="20577"/>
        <pc:sldMkLst>
          <pc:docMk/>
          <pc:sldMk cId="1520061663" sldId="295"/>
        </pc:sldMkLst>
        <pc:spChg chg="mod">
          <ac:chgData name="sanjay arya" userId="c21d22fccf2c2131" providerId="LiveId" clId="{17E89D40-B2CA-43EA-B3E6-159B6DE3952F}" dt="2025-04-23T05:38:26.092" v="5710" actId="20577"/>
          <ac:spMkLst>
            <pc:docMk/>
            <pc:sldMk cId="1520061663" sldId="295"/>
            <ac:spMk id="2" creationId="{58854DF5-8E36-55C1-1DFA-1DE50DD1A545}"/>
          </ac:spMkLst>
        </pc:spChg>
        <pc:picChg chg="add mod">
          <ac:chgData name="sanjay arya" userId="c21d22fccf2c2131" providerId="LiveId" clId="{17E89D40-B2CA-43EA-B3E6-159B6DE3952F}" dt="2025-04-23T04:06:21.797" v="1305" actId="14100"/>
          <ac:picMkLst>
            <pc:docMk/>
            <pc:sldMk cId="1520061663" sldId="295"/>
            <ac:picMk id="5" creationId="{CD98DE63-8AF0-0F6E-201E-6DA81ED539C0}"/>
          </ac:picMkLst>
        </pc:picChg>
        <pc:picChg chg="add mod">
          <ac:chgData name="sanjay arya" userId="c21d22fccf2c2131" providerId="LiveId" clId="{17E89D40-B2CA-43EA-B3E6-159B6DE3952F}" dt="2025-04-23T04:06:26.820" v="1306" actId="14100"/>
          <ac:picMkLst>
            <pc:docMk/>
            <pc:sldMk cId="1520061663" sldId="295"/>
            <ac:picMk id="2050" creationId="{7293C78C-F243-D602-C7E9-7874BA915D93}"/>
          </ac:picMkLst>
        </pc:picChg>
      </pc:sldChg>
      <pc:sldChg chg="modSp new mod">
        <pc:chgData name="sanjay arya" userId="c21d22fccf2c2131" providerId="LiveId" clId="{17E89D40-B2CA-43EA-B3E6-159B6DE3952F}" dt="2025-04-23T06:18:19.449" v="7037" actId="20577"/>
        <pc:sldMkLst>
          <pc:docMk/>
          <pc:sldMk cId="784421890" sldId="296"/>
        </pc:sldMkLst>
        <pc:spChg chg="mod">
          <ac:chgData name="sanjay arya" userId="c21d22fccf2c2131" providerId="LiveId" clId="{17E89D40-B2CA-43EA-B3E6-159B6DE3952F}" dt="2025-04-23T06:18:19.449" v="7037" actId="20577"/>
          <ac:spMkLst>
            <pc:docMk/>
            <pc:sldMk cId="784421890" sldId="296"/>
            <ac:spMk id="2" creationId="{C34F307D-B7FC-64E6-768F-3CF9185E40A5}"/>
          </ac:spMkLst>
        </pc:spChg>
        <pc:spChg chg="mod">
          <ac:chgData name="sanjay arya" userId="c21d22fccf2c2131" providerId="LiveId" clId="{17E89D40-B2CA-43EA-B3E6-159B6DE3952F}" dt="2025-04-23T04:31:12.143" v="2556" actId="207"/>
          <ac:spMkLst>
            <pc:docMk/>
            <pc:sldMk cId="784421890" sldId="296"/>
            <ac:spMk id="3" creationId="{54B0A2D2-BCCC-0B83-1777-32D4DFBB1DBA}"/>
          </ac:spMkLst>
        </pc:spChg>
      </pc:sldChg>
      <pc:sldChg chg="modSp new del mod">
        <pc:chgData name="sanjay arya" userId="c21d22fccf2c2131" providerId="LiveId" clId="{17E89D40-B2CA-43EA-B3E6-159B6DE3952F}" dt="2025-04-23T04:29:38.643" v="2524" actId="680"/>
        <pc:sldMkLst>
          <pc:docMk/>
          <pc:sldMk cId="3673136689" sldId="296"/>
        </pc:sldMkLst>
      </pc:sldChg>
      <pc:sldChg chg="modSp new mod">
        <pc:chgData name="sanjay arya" userId="c21d22fccf2c2131" providerId="LiveId" clId="{17E89D40-B2CA-43EA-B3E6-159B6DE3952F}" dt="2025-04-23T05:59:10.212" v="5814" actId="113"/>
        <pc:sldMkLst>
          <pc:docMk/>
          <pc:sldMk cId="1368471874" sldId="297"/>
        </pc:sldMkLst>
        <pc:spChg chg="mod">
          <ac:chgData name="sanjay arya" userId="c21d22fccf2c2131" providerId="LiveId" clId="{17E89D40-B2CA-43EA-B3E6-159B6DE3952F}" dt="2025-04-23T05:58:39.216" v="5810" actId="14100"/>
          <ac:spMkLst>
            <pc:docMk/>
            <pc:sldMk cId="1368471874" sldId="297"/>
            <ac:spMk id="2" creationId="{550E493E-C835-7F1B-D7F6-F81D5E7B77C8}"/>
          </ac:spMkLst>
        </pc:spChg>
        <pc:spChg chg="mod">
          <ac:chgData name="sanjay arya" userId="c21d22fccf2c2131" providerId="LiveId" clId="{17E89D40-B2CA-43EA-B3E6-159B6DE3952F}" dt="2025-04-23T05:59:10.212" v="5814" actId="113"/>
          <ac:spMkLst>
            <pc:docMk/>
            <pc:sldMk cId="1368471874" sldId="297"/>
            <ac:spMk id="3" creationId="{3D9F7463-EF50-7317-75B0-4BF0302F60BF}"/>
          </ac:spMkLst>
        </pc:spChg>
      </pc:sldChg>
    </pc:docChg>
  </pc:docChgLst>
  <pc:docChgLst>
    <pc:chgData name="sanjay arya" userId="c21d22fccf2c2131" providerId="LiveId" clId="{D1BD832B-60A4-4D20-9604-7B70967C0E8A}"/>
    <pc:docChg chg="undo custSel addSld delSld modSld modSection">
      <pc:chgData name="sanjay arya" userId="c21d22fccf2c2131" providerId="LiveId" clId="{D1BD832B-60A4-4D20-9604-7B70967C0E8A}" dt="2025-04-10T23:04:12.013" v="3115" actId="20577"/>
      <pc:docMkLst>
        <pc:docMk/>
      </pc:docMkLst>
      <pc:sldChg chg="modSp mod">
        <pc:chgData name="sanjay arya" userId="c21d22fccf2c2131" providerId="LiveId" clId="{D1BD832B-60A4-4D20-9604-7B70967C0E8A}" dt="2025-03-24T03:59:24.928" v="1322" actId="207"/>
        <pc:sldMkLst>
          <pc:docMk/>
          <pc:sldMk cId="2471807738" sldId="256"/>
        </pc:sldMkLst>
        <pc:spChg chg="mod">
          <ac:chgData name="sanjay arya" userId="c21d22fccf2c2131" providerId="LiveId" clId="{D1BD832B-60A4-4D20-9604-7B70967C0E8A}" dt="2025-03-24T03:59:04.381" v="1321" actId="207"/>
          <ac:spMkLst>
            <pc:docMk/>
            <pc:sldMk cId="2471807738" sldId="256"/>
            <ac:spMk id="2" creationId="{00000000-0000-0000-0000-000000000000}"/>
          </ac:spMkLst>
        </pc:spChg>
        <pc:spChg chg="mod">
          <ac:chgData name="sanjay arya" userId="c21d22fccf2c2131" providerId="LiveId" clId="{D1BD832B-60A4-4D20-9604-7B70967C0E8A}" dt="2025-03-24T03:59:24.928" v="1322" actId="207"/>
          <ac:spMkLst>
            <pc:docMk/>
            <pc:sldMk cId="2471807738" sldId="256"/>
            <ac:spMk id="3" creationId="{00000000-0000-0000-0000-000000000000}"/>
          </ac:spMkLst>
        </pc:spChg>
      </pc:sldChg>
      <pc:sldChg chg="modSp mod">
        <pc:chgData name="sanjay arya" userId="c21d22fccf2c2131" providerId="LiveId" clId="{D1BD832B-60A4-4D20-9604-7B70967C0E8A}" dt="2025-03-24T04:06:53.401" v="1387" actId="113"/>
        <pc:sldMkLst>
          <pc:docMk/>
          <pc:sldMk cId="3457616166" sldId="271"/>
        </pc:sldMkLst>
        <pc:spChg chg="mod">
          <ac:chgData name="sanjay arya" userId="c21d22fccf2c2131" providerId="LiveId" clId="{D1BD832B-60A4-4D20-9604-7B70967C0E8A}" dt="2025-03-24T04:06:53.401" v="1387" actId="113"/>
          <ac:spMkLst>
            <pc:docMk/>
            <pc:sldMk cId="3457616166" sldId="271"/>
            <ac:spMk id="8" creationId="{00000000-0000-0000-0000-000000000000}"/>
          </ac:spMkLst>
        </pc:spChg>
        <pc:spChg chg="mod">
          <ac:chgData name="sanjay arya" userId="c21d22fccf2c2131" providerId="LiveId" clId="{D1BD832B-60A4-4D20-9604-7B70967C0E8A}" dt="2025-03-24T04:06:21.554" v="1383" actId="255"/>
          <ac:spMkLst>
            <pc:docMk/>
            <pc:sldMk cId="3457616166" sldId="271"/>
            <ac:spMk id="38" creationId="{00000000-0000-0000-0000-000000000000}"/>
          </ac:spMkLst>
        </pc:spChg>
      </pc:sldChg>
      <pc:sldChg chg="modSp mod">
        <pc:chgData name="sanjay arya" userId="c21d22fccf2c2131" providerId="LiveId" clId="{D1BD832B-60A4-4D20-9604-7B70967C0E8A}" dt="2025-03-24T04:22:28.444" v="1525" actId="14100"/>
        <pc:sldMkLst>
          <pc:docMk/>
          <pc:sldMk cId="727668169" sldId="275"/>
        </pc:sldMkLst>
      </pc:sldChg>
      <pc:sldChg chg="modSp mod">
        <pc:chgData name="sanjay arya" userId="c21d22fccf2c2131" providerId="LiveId" clId="{D1BD832B-60A4-4D20-9604-7B70967C0E8A}" dt="2025-04-10T23:00:27.119" v="3045" actId="20577"/>
        <pc:sldMkLst>
          <pc:docMk/>
          <pc:sldMk cId="1107001750" sldId="279"/>
        </pc:sldMkLst>
        <pc:spChg chg="mod">
          <ac:chgData name="sanjay arya" userId="c21d22fccf2c2131" providerId="LiveId" clId="{D1BD832B-60A4-4D20-9604-7B70967C0E8A}" dt="2025-03-24T04:08:13.462" v="1394" actId="27636"/>
          <ac:spMkLst>
            <pc:docMk/>
            <pc:sldMk cId="1107001750" sldId="279"/>
            <ac:spMk id="4" creationId="{00000000-0000-0000-0000-000000000000}"/>
          </ac:spMkLst>
        </pc:spChg>
        <pc:spChg chg="mod">
          <ac:chgData name="sanjay arya" userId="c21d22fccf2c2131" providerId="LiveId" clId="{D1BD832B-60A4-4D20-9604-7B70967C0E8A}" dt="2025-04-10T23:00:27.119" v="3045" actId="20577"/>
          <ac:spMkLst>
            <pc:docMk/>
            <pc:sldMk cId="1107001750" sldId="279"/>
            <ac:spMk id="25" creationId="{00000000-0000-0000-0000-000000000000}"/>
          </ac:spMkLst>
        </pc:spChg>
      </pc:sldChg>
      <pc:sldChg chg="modSp mod">
        <pc:chgData name="sanjay arya" userId="c21d22fccf2c2131" providerId="LiveId" clId="{D1BD832B-60A4-4D20-9604-7B70967C0E8A}" dt="2025-04-10T23:03:16.482" v="3098" actId="20577"/>
        <pc:sldMkLst>
          <pc:docMk/>
          <pc:sldMk cId="2596833607" sldId="280"/>
        </pc:sldMkLst>
        <pc:spChg chg="mod">
          <ac:chgData name="sanjay arya" userId="c21d22fccf2c2131" providerId="LiveId" clId="{D1BD832B-60A4-4D20-9604-7B70967C0E8A}" dt="2025-03-24T04:15:20.148" v="1463" actId="14100"/>
          <ac:spMkLst>
            <pc:docMk/>
            <pc:sldMk cId="2596833607" sldId="280"/>
            <ac:spMk id="3" creationId="{00000000-0000-0000-0000-000000000000}"/>
          </ac:spMkLst>
        </pc:spChg>
        <pc:spChg chg="mod">
          <ac:chgData name="sanjay arya" userId="c21d22fccf2c2131" providerId="LiveId" clId="{D1BD832B-60A4-4D20-9604-7B70967C0E8A}" dt="2025-04-10T23:03:16.482" v="3098" actId="20577"/>
          <ac:spMkLst>
            <pc:docMk/>
            <pc:sldMk cId="2596833607" sldId="280"/>
            <ac:spMk id="30" creationId="{00000000-0000-0000-0000-000000000000}"/>
          </ac:spMkLst>
        </pc:spChg>
      </pc:sldChg>
      <pc:sldChg chg="modSp mod">
        <pc:chgData name="sanjay arya" userId="c21d22fccf2c2131" providerId="LiveId" clId="{D1BD832B-60A4-4D20-9604-7B70967C0E8A}" dt="2025-04-10T23:03:03.318" v="3082" actId="6549"/>
        <pc:sldMkLst>
          <pc:docMk/>
          <pc:sldMk cId="958036878" sldId="281"/>
        </pc:sldMkLst>
        <pc:spChg chg="mod">
          <ac:chgData name="sanjay arya" userId="c21d22fccf2c2131" providerId="LiveId" clId="{D1BD832B-60A4-4D20-9604-7B70967C0E8A}" dt="2025-03-24T04:12:52.768" v="1435" actId="122"/>
          <ac:spMkLst>
            <pc:docMk/>
            <pc:sldMk cId="958036878" sldId="281"/>
            <ac:spMk id="3" creationId="{00000000-0000-0000-0000-000000000000}"/>
          </ac:spMkLst>
        </pc:spChg>
        <pc:spChg chg="mod">
          <ac:chgData name="sanjay arya" userId="c21d22fccf2c2131" providerId="LiveId" clId="{D1BD832B-60A4-4D20-9604-7B70967C0E8A}" dt="2025-04-10T23:03:03.318" v="3082" actId="6549"/>
          <ac:spMkLst>
            <pc:docMk/>
            <pc:sldMk cId="958036878" sldId="281"/>
            <ac:spMk id="5" creationId="{00000000-0000-0000-0000-000000000000}"/>
          </ac:spMkLst>
        </pc:spChg>
      </pc:sldChg>
      <pc:sldChg chg="modSp mod">
        <pc:chgData name="sanjay arya" userId="c21d22fccf2c2131" providerId="LiveId" clId="{D1BD832B-60A4-4D20-9604-7B70967C0E8A}" dt="2025-03-24T04:18:31.743" v="1498" actId="207"/>
        <pc:sldMkLst>
          <pc:docMk/>
          <pc:sldMk cId="893025881" sldId="282"/>
        </pc:sldMkLst>
        <pc:spChg chg="mod">
          <ac:chgData name="sanjay arya" userId="c21d22fccf2c2131" providerId="LiveId" clId="{D1BD832B-60A4-4D20-9604-7B70967C0E8A}" dt="2025-03-24T04:18:31.743" v="1498" actId="207"/>
          <ac:spMkLst>
            <pc:docMk/>
            <pc:sldMk cId="893025881" sldId="282"/>
            <ac:spMk id="5" creationId="{00000000-0000-0000-0000-000000000000}"/>
          </ac:spMkLst>
        </pc:spChg>
        <pc:spChg chg="mod">
          <ac:chgData name="sanjay arya" userId="c21d22fccf2c2131" providerId="LiveId" clId="{D1BD832B-60A4-4D20-9604-7B70967C0E8A}" dt="2025-03-24T04:18:22.050" v="1497" actId="20577"/>
          <ac:spMkLst>
            <pc:docMk/>
            <pc:sldMk cId="893025881" sldId="282"/>
            <ac:spMk id="10" creationId="{00000000-0000-0000-0000-000000000000}"/>
          </ac:spMkLst>
        </pc:spChg>
      </pc:sldChg>
      <pc:sldChg chg="modSp mod">
        <pc:chgData name="sanjay arya" userId="c21d22fccf2c2131" providerId="LiveId" clId="{D1BD832B-60A4-4D20-9604-7B70967C0E8A}" dt="2025-03-24T04:01:58.398" v="1338" actId="14100"/>
        <pc:sldMkLst>
          <pc:docMk/>
          <pc:sldMk cId="4018776206" sldId="283"/>
        </pc:sldMkLst>
        <pc:spChg chg="mod">
          <ac:chgData name="sanjay arya" userId="c21d22fccf2c2131" providerId="LiveId" clId="{D1BD832B-60A4-4D20-9604-7B70967C0E8A}" dt="2025-03-24T04:01:45.422" v="1336" actId="207"/>
          <ac:spMkLst>
            <pc:docMk/>
            <pc:sldMk cId="4018776206" sldId="283"/>
            <ac:spMk id="2" creationId="{C4BD14F2-1134-3AD4-18D8-CAA8E76E3796}"/>
          </ac:spMkLst>
        </pc:spChg>
        <pc:spChg chg="mod">
          <ac:chgData name="sanjay arya" userId="c21d22fccf2c2131" providerId="LiveId" clId="{D1BD832B-60A4-4D20-9604-7B70967C0E8A}" dt="2025-03-24T04:01:58.398" v="1338" actId="14100"/>
          <ac:spMkLst>
            <pc:docMk/>
            <pc:sldMk cId="4018776206" sldId="283"/>
            <ac:spMk id="3" creationId="{10F61573-7405-B600-4602-E7D729698359}"/>
          </ac:spMkLst>
        </pc:spChg>
      </pc:sldChg>
      <pc:sldChg chg="modSp mod">
        <pc:chgData name="sanjay arya" userId="c21d22fccf2c2131" providerId="LiveId" clId="{D1BD832B-60A4-4D20-9604-7B70967C0E8A}" dt="2025-03-24T04:02:34.237" v="1340" actId="14100"/>
        <pc:sldMkLst>
          <pc:docMk/>
          <pc:sldMk cId="4280427069" sldId="284"/>
        </pc:sldMkLst>
        <pc:spChg chg="mod">
          <ac:chgData name="sanjay arya" userId="c21d22fccf2c2131" providerId="LiveId" clId="{D1BD832B-60A4-4D20-9604-7B70967C0E8A}" dt="2025-03-24T04:02:34.237" v="1340" actId="14100"/>
          <ac:spMkLst>
            <pc:docMk/>
            <pc:sldMk cId="4280427069" sldId="284"/>
            <ac:spMk id="2" creationId="{9D818205-1529-FA85-4B47-3F920E995EC8}"/>
          </ac:spMkLst>
        </pc:spChg>
        <pc:spChg chg="mod">
          <ac:chgData name="sanjay arya" userId="c21d22fccf2c2131" providerId="LiveId" clId="{D1BD832B-60A4-4D20-9604-7B70967C0E8A}" dt="2025-03-24T04:02:21.865" v="1339" actId="207"/>
          <ac:spMkLst>
            <pc:docMk/>
            <pc:sldMk cId="4280427069" sldId="284"/>
            <ac:spMk id="3" creationId="{9E5BAD1B-678F-9261-12F6-2F55B98DC1FB}"/>
          </ac:spMkLst>
        </pc:spChg>
      </pc:sldChg>
      <pc:sldChg chg="modSp mod">
        <pc:chgData name="sanjay arya" userId="c21d22fccf2c2131" providerId="LiveId" clId="{D1BD832B-60A4-4D20-9604-7B70967C0E8A}" dt="2025-03-24T04:18:54.928" v="1501" actId="207"/>
        <pc:sldMkLst>
          <pc:docMk/>
          <pc:sldMk cId="2726360242" sldId="285"/>
        </pc:sldMkLst>
        <pc:spChg chg="mod">
          <ac:chgData name="sanjay arya" userId="c21d22fccf2c2131" providerId="LiveId" clId="{D1BD832B-60A4-4D20-9604-7B70967C0E8A}" dt="2025-03-24T04:18:54.928" v="1501" actId="207"/>
          <ac:spMkLst>
            <pc:docMk/>
            <pc:sldMk cId="2726360242" sldId="285"/>
            <ac:spMk id="2" creationId="{23B61EB7-79C8-40BF-F108-BAEB84378503}"/>
          </ac:spMkLst>
        </pc:spChg>
        <pc:spChg chg="mod">
          <ac:chgData name="sanjay arya" userId="c21d22fccf2c2131" providerId="LiveId" clId="{D1BD832B-60A4-4D20-9604-7B70967C0E8A}" dt="2025-03-24T04:18:45.544" v="1499" actId="207"/>
          <ac:spMkLst>
            <pc:docMk/>
            <pc:sldMk cId="2726360242" sldId="285"/>
            <ac:spMk id="3" creationId="{EE6CC7F6-34BC-22CC-45AA-78E94368BF00}"/>
          </ac:spMkLst>
        </pc:spChg>
      </pc:sldChg>
      <pc:sldChg chg="modSp new mod">
        <pc:chgData name="sanjay arya" userId="c21d22fccf2c2131" providerId="LiveId" clId="{D1BD832B-60A4-4D20-9604-7B70967C0E8A}" dt="2025-04-10T22:56:46.497" v="3043" actId="20577"/>
        <pc:sldMkLst>
          <pc:docMk/>
          <pc:sldMk cId="823510620" sldId="286"/>
        </pc:sldMkLst>
        <pc:spChg chg="mod">
          <ac:chgData name="sanjay arya" userId="c21d22fccf2c2131" providerId="LiveId" clId="{D1BD832B-60A4-4D20-9604-7B70967C0E8A}" dt="2025-03-24T03:58:35.733" v="1319" actId="207"/>
          <ac:spMkLst>
            <pc:docMk/>
            <pc:sldMk cId="823510620" sldId="286"/>
            <ac:spMk id="2" creationId="{DFE9635E-953F-2E9F-90F0-F4872D2F1613}"/>
          </ac:spMkLst>
        </pc:spChg>
        <pc:spChg chg="mod">
          <ac:chgData name="sanjay arya" userId="c21d22fccf2c2131" providerId="LiveId" clId="{D1BD832B-60A4-4D20-9604-7B70967C0E8A}" dt="2025-04-10T22:56:46.497" v="3043" actId="20577"/>
          <ac:spMkLst>
            <pc:docMk/>
            <pc:sldMk cId="823510620" sldId="286"/>
            <ac:spMk id="3" creationId="{C7B4F52C-A291-5262-A9F4-BE709F50949A}"/>
          </ac:spMkLst>
        </pc:spChg>
      </pc:sldChg>
      <pc:sldChg chg="addSp delSp modSp new mod modClrScheme chgLayout">
        <pc:chgData name="sanjay arya" userId="c21d22fccf2c2131" providerId="LiveId" clId="{D1BD832B-60A4-4D20-9604-7B70967C0E8A}" dt="2025-03-24T03:57:24.581" v="1315" actId="207"/>
        <pc:sldMkLst>
          <pc:docMk/>
          <pc:sldMk cId="2004363209" sldId="287"/>
        </pc:sldMkLst>
        <pc:spChg chg="add mod ord">
          <ac:chgData name="sanjay arya" userId="c21d22fccf2c2131" providerId="LiveId" clId="{D1BD832B-60A4-4D20-9604-7B70967C0E8A}" dt="2025-03-24T03:57:24.581" v="1315" actId="207"/>
          <ac:spMkLst>
            <pc:docMk/>
            <pc:sldMk cId="2004363209" sldId="287"/>
            <ac:spMk id="6" creationId="{ED61B367-07AA-6169-10D7-3E40B95EDE7C}"/>
          </ac:spMkLst>
        </pc:spChg>
        <pc:spChg chg="add mod ord">
          <ac:chgData name="sanjay arya" userId="c21d22fccf2c2131" providerId="LiveId" clId="{D1BD832B-60A4-4D20-9604-7B70967C0E8A}" dt="2025-03-24T03:56:55.622" v="1314" actId="207"/>
          <ac:spMkLst>
            <pc:docMk/>
            <pc:sldMk cId="2004363209" sldId="287"/>
            <ac:spMk id="7" creationId="{29BA5D4F-16C0-7FB0-FAA7-BE36D0FE4C5C}"/>
          </ac:spMkLst>
        </pc:spChg>
      </pc:sldChg>
      <pc:sldChg chg="modSp new mod">
        <pc:chgData name="sanjay arya" userId="c21d22fccf2c2131" providerId="LiveId" clId="{D1BD832B-60A4-4D20-9604-7B70967C0E8A}" dt="2025-04-10T22:55:25.895" v="3020" actId="20577"/>
        <pc:sldMkLst>
          <pc:docMk/>
          <pc:sldMk cId="1128608495" sldId="288"/>
        </pc:sldMkLst>
        <pc:spChg chg="mod">
          <ac:chgData name="sanjay arya" userId="c21d22fccf2c2131" providerId="LiveId" clId="{D1BD832B-60A4-4D20-9604-7B70967C0E8A}" dt="2025-04-10T22:55:25.895" v="3020" actId="20577"/>
          <ac:spMkLst>
            <pc:docMk/>
            <pc:sldMk cId="1128608495" sldId="288"/>
            <ac:spMk id="2" creationId="{D34F7C1A-6A5E-F86D-9190-8278763D40CA}"/>
          </ac:spMkLst>
        </pc:spChg>
      </pc:sldChg>
      <pc:sldChg chg="modSp new mod">
        <pc:chgData name="sanjay arya" userId="c21d22fccf2c2131" providerId="LiveId" clId="{D1BD832B-60A4-4D20-9604-7B70967C0E8A}" dt="2025-03-24T04:20:58.076" v="1518" actId="20577"/>
        <pc:sldMkLst>
          <pc:docMk/>
          <pc:sldMk cId="2029723093" sldId="289"/>
        </pc:sldMkLst>
        <pc:spChg chg="mod">
          <ac:chgData name="sanjay arya" userId="c21d22fccf2c2131" providerId="LiveId" clId="{D1BD832B-60A4-4D20-9604-7B70967C0E8A}" dt="2025-03-24T04:19:15.373" v="1503" actId="207"/>
          <ac:spMkLst>
            <pc:docMk/>
            <pc:sldMk cId="2029723093" sldId="289"/>
            <ac:spMk id="2" creationId="{A0C533F0-313D-EEF5-3EE7-DFE660767620}"/>
          </ac:spMkLst>
        </pc:spChg>
        <pc:spChg chg="mod">
          <ac:chgData name="sanjay arya" userId="c21d22fccf2c2131" providerId="LiveId" clId="{D1BD832B-60A4-4D20-9604-7B70967C0E8A}" dt="2025-03-24T04:20:58.076" v="1518" actId="20577"/>
          <ac:spMkLst>
            <pc:docMk/>
            <pc:sldMk cId="2029723093" sldId="289"/>
            <ac:spMk id="3" creationId="{7017E31A-45A7-7B6E-BCB5-329CDC80042A}"/>
          </ac:spMkLst>
        </pc:spChg>
      </pc:sldChg>
      <pc:sldChg chg="new del">
        <pc:chgData name="sanjay arya" userId="c21d22fccf2c2131" providerId="LiveId" clId="{D1BD832B-60A4-4D20-9604-7B70967C0E8A}" dt="2025-03-24T03:53:53.312" v="1284" actId="680"/>
        <pc:sldMkLst>
          <pc:docMk/>
          <pc:sldMk cId="2535814005" sldId="290"/>
        </pc:sldMkLst>
      </pc:sldChg>
      <pc:sldChg chg="modSp new mod">
        <pc:chgData name="sanjay arya" userId="c21d22fccf2c2131" providerId="LiveId" clId="{D1BD832B-60A4-4D20-9604-7B70967C0E8A}" dt="2025-03-24T04:00:33.304" v="1328" actId="207"/>
        <pc:sldMkLst>
          <pc:docMk/>
          <pc:sldMk cId="3293645075" sldId="290"/>
        </pc:sldMkLst>
        <pc:spChg chg="mod">
          <ac:chgData name="sanjay arya" userId="c21d22fccf2c2131" providerId="LiveId" clId="{D1BD832B-60A4-4D20-9604-7B70967C0E8A}" dt="2025-03-24T04:00:33.304" v="1328" actId="207"/>
          <ac:spMkLst>
            <pc:docMk/>
            <pc:sldMk cId="3293645075" sldId="290"/>
            <ac:spMk id="2" creationId="{D4044E64-D754-93CA-8B77-ACA5373AE829}"/>
          </ac:spMkLst>
        </pc:spChg>
        <pc:spChg chg="mod">
          <ac:chgData name="sanjay arya" userId="c21d22fccf2c2131" providerId="LiveId" clId="{D1BD832B-60A4-4D20-9604-7B70967C0E8A}" dt="2025-03-24T04:00:08.401" v="1325" actId="207"/>
          <ac:spMkLst>
            <pc:docMk/>
            <pc:sldMk cId="3293645075" sldId="290"/>
            <ac:spMk id="3" creationId="{2E264B1D-5895-E8E0-AC62-2B2AA4CDCC74}"/>
          </ac:spMkLst>
        </pc:spChg>
      </pc:sldChg>
      <pc:sldChg chg="modSp new mod">
        <pc:chgData name="sanjay arya" userId="c21d22fccf2c2131" providerId="LiveId" clId="{D1BD832B-60A4-4D20-9604-7B70967C0E8A}" dt="2025-03-24T04:04:19.098" v="1368" actId="113"/>
        <pc:sldMkLst>
          <pc:docMk/>
          <pc:sldMk cId="2730390238" sldId="291"/>
        </pc:sldMkLst>
        <pc:spChg chg="mod">
          <ac:chgData name="sanjay arya" userId="c21d22fccf2c2131" providerId="LiveId" clId="{D1BD832B-60A4-4D20-9604-7B70967C0E8A}" dt="2025-03-24T04:04:10.719" v="1367" actId="207"/>
          <ac:spMkLst>
            <pc:docMk/>
            <pc:sldMk cId="2730390238" sldId="291"/>
            <ac:spMk id="2" creationId="{70156F08-C156-E6B6-31C2-16BDE4867454}"/>
          </ac:spMkLst>
        </pc:spChg>
        <pc:spChg chg="mod">
          <ac:chgData name="sanjay arya" userId="c21d22fccf2c2131" providerId="LiveId" clId="{D1BD832B-60A4-4D20-9604-7B70967C0E8A}" dt="2025-03-24T04:04:19.098" v="1368" actId="113"/>
          <ac:spMkLst>
            <pc:docMk/>
            <pc:sldMk cId="2730390238" sldId="291"/>
            <ac:spMk id="3" creationId="{0ACF344C-BFD6-042D-01EC-A241D2181640}"/>
          </ac:spMkLst>
        </pc:spChg>
      </pc:sldChg>
      <pc:sldChg chg="modSp new mod">
        <pc:chgData name="sanjay arya" userId="c21d22fccf2c2131" providerId="LiveId" clId="{D1BD832B-60A4-4D20-9604-7B70967C0E8A}" dt="2025-04-10T23:02:14.334" v="3080" actId="6549"/>
        <pc:sldMkLst>
          <pc:docMk/>
          <pc:sldMk cId="786096066" sldId="292"/>
        </pc:sldMkLst>
        <pc:spChg chg="mod">
          <ac:chgData name="sanjay arya" userId="c21d22fccf2c2131" providerId="LiveId" clId="{D1BD832B-60A4-4D20-9604-7B70967C0E8A}" dt="2025-03-24T04:12:57.072" v="1436" actId="122"/>
          <ac:spMkLst>
            <pc:docMk/>
            <pc:sldMk cId="786096066" sldId="292"/>
            <ac:spMk id="2" creationId="{D71271C8-0A27-DC9C-B0F2-42200D47D1CD}"/>
          </ac:spMkLst>
        </pc:spChg>
        <pc:spChg chg="mod">
          <ac:chgData name="sanjay arya" userId="c21d22fccf2c2131" providerId="LiveId" clId="{D1BD832B-60A4-4D20-9604-7B70967C0E8A}" dt="2025-04-10T23:02:14.334" v="3080" actId="6549"/>
          <ac:spMkLst>
            <pc:docMk/>
            <pc:sldMk cId="786096066" sldId="292"/>
            <ac:spMk id="3" creationId="{760AF7CE-D399-865C-96CE-10A01814E7C3}"/>
          </ac:spMkLst>
        </pc:spChg>
      </pc:sldChg>
      <pc:sldChg chg="modSp new mod">
        <pc:chgData name="sanjay arya" userId="c21d22fccf2c2131" providerId="LiveId" clId="{D1BD832B-60A4-4D20-9604-7B70967C0E8A}" dt="2025-04-10T23:04:12.013" v="3115" actId="20577"/>
        <pc:sldMkLst>
          <pc:docMk/>
          <pc:sldMk cId="3864290352" sldId="293"/>
        </pc:sldMkLst>
        <pc:spChg chg="mod">
          <ac:chgData name="sanjay arya" userId="c21d22fccf2c2131" providerId="LiveId" clId="{D1BD832B-60A4-4D20-9604-7B70967C0E8A}" dt="2025-03-24T04:14:33.353" v="1459" actId="207"/>
          <ac:spMkLst>
            <pc:docMk/>
            <pc:sldMk cId="3864290352" sldId="293"/>
            <ac:spMk id="2" creationId="{0E40FD87-FBCD-7E62-35E1-B9672804C8EC}"/>
          </ac:spMkLst>
        </pc:spChg>
        <pc:spChg chg="mod">
          <ac:chgData name="sanjay arya" userId="c21d22fccf2c2131" providerId="LiveId" clId="{D1BD832B-60A4-4D20-9604-7B70967C0E8A}" dt="2025-04-10T23:04:12.013" v="3115" actId="20577"/>
          <ac:spMkLst>
            <pc:docMk/>
            <pc:sldMk cId="3864290352" sldId="293"/>
            <ac:spMk id="3" creationId="{8CFD3323-5622-2E95-B164-523E11A9F625}"/>
          </ac:spMkLst>
        </pc:spChg>
      </pc:sldChg>
      <pc:sldChg chg="modSp new mod">
        <pc:chgData name="sanjay arya" userId="c21d22fccf2c2131" providerId="LiveId" clId="{D1BD832B-60A4-4D20-9604-7B70967C0E8A}" dt="2025-04-03T02:57:58.961" v="2963" actId="14100"/>
        <pc:sldMkLst>
          <pc:docMk/>
          <pc:sldMk cId="2723281475" sldId="294"/>
        </pc:sldMkLst>
        <pc:spChg chg="mod">
          <ac:chgData name="sanjay arya" userId="c21d22fccf2c2131" providerId="LiveId" clId="{D1BD832B-60A4-4D20-9604-7B70967C0E8A}" dt="2025-04-03T02:57:58.961" v="2963" actId="14100"/>
          <ac:spMkLst>
            <pc:docMk/>
            <pc:sldMk cId="2723281475" sldId="294"/>
            <ac:spMk id="2" creationId="{FB611D75-E2CF-6D2A-858A-4B48946FA9D5}"/>
          </ac:spMkLst>
        </pc:spChg>
        <pc:spChg chg="mod">
          <ac:chgData name="sanjay arya" userId="c21d22fccf2c2131" providerId="LiveId" clId="{D1BD832B-60A4-4D20-9604-7B70967C0E8A}" dt="2025-04-03T02:57:53.602" v="2962" actId="14100"/>
          <ac:spMkLst>
            <pc:docMk/>
            <pc:sldMk cId="2723281475" sldId="294"/>
            <ac:spMk id="3" creationId="{A7AFCF05-4AAD-7123-5B5F-B2C30A8968A5}"/>
          </ac:spMkLst>
        </pc:spChg>
      </pc:sldChg>
    </pc:docChg>
  </pc:docChgLst>
  <pc:docChgLst>
    <pc:chgData name="sanjay arya" userId="c21d22fccf2c2131" providerId="LiveId" clId="{2A495B0D-7DC6-4664-AFD2-296A1EACA6F4}"/>
    <pc:docChg chg="undo custSel addSld modSld addSection modSection">
      <pc:chgData name="sanjay arya" userId="c21d22fccf2c2131" providerId="LiveId" clId="{2A495B0D-7DC6-4664-AFD2-296A1EACA6F4}" dt="2025-03-21T08:58:25.883" v="7658" actId="27636"/>
      <pc:docMkLst>
        <pc:docMk/>
      </pc:docMkLst>
      <pc:sldChg chg="addSp delSp modSp mod modClrScheme chgLayout">
        <pc:chgData name="sanjay arya" userId="c21d22fccf2c2131" providerId="LiveId" clId="{2A495B0D-7DC6-4664-AFD2-296A1EACA6F4}" dt="2025-03-21T06:56:28.393" v="4935" actId="14100"/>
        <pc:sldMkLst>
          <pc:docMk/>
          <pc:sldMk cId="1328676004" sldId="257"/>
        </pc:sldMkLst>
        <pc:spChg chg="mod ord">
          <ac:chgData name="sanjay arya" userId="c21d22fccf2c2131" providerId="LiveId" clId="{2A495B0D-7DC6-4664-AFD2-296A1EACA6F4}" dt="2025-03-21T06:53:39.297" v="4924" actId="700"/>
          <ac:spMkLst>
            <pc:docMk/>
            <pc:sldMk cId="1328676004" sldId="257"/>
            <ac:spMk id="2" creationId="{00000000-0000-0000-0000-000000000000}"/>
          </ac:spMkLst>
        </pc:spChg>
        <pc:spChg chg="mod">
          <ac:chgData name="sanjay arya" userId="c21d22fccf2c2131" providerId="LiveId" clId="{2A495B0D-7DC6-4664-AFD2-296A1EACA6F4}" dt="2025-03-21T06:55:45.620" v="4927" actId="14100"/>
          <ac:spMkLst>
            <pc:docMk/>
            <pc:sldMk cId="1328676004" sldId="257"/>
            <ac:spMk id="42" creationId="{00000000-0000-0000-0000-000000000000}"/>
          </ac:spMkLst>
        </pc:spChg>
        <pc:spChg chg="mod">
          <ac:chgData name="sanjay arya" userId="c21d22fccf2c2131" providerId="LiveId" clId="{2A495B0D-7DC6-4664-AFD2-296A1EACA6F4}" dt="2025-03-19T03:20:26.584" v="2565" actId="6549"/>
          <ac:spMkLst>
            <pc:docMk/>
            <pc:sldMk cId="1328676004" sldId="257"/>
            <ac:spMk id="43" creationId="{00000000-0000-0000-0000-000000000000}"/>
          </ac:spMkLst>
        </pc:spChg>
        <pc:spChg chg="mod">
          <ac:chgData name="sanjay arya" userId="c21d22fccf2c2131" providerId="LiveId" clId="{2A495B0D-7DC6-4664-AFD2-296A1EACA6F4}" dt="2025-03-19T03:20:35.991" v="2566" actId="6549"/>
          <ac:spMkLst>
            <pc:docMk/>
            <pc:sldMk cId="1328676004" sldId="257"/>
            <ac:spMk id="44" creationId="{00000000-0000-0000-0000-000000000000}"/>
          </ac:spMkLst>
        </pc:spChg>
      </pc:sldChg>
      <pc:sldChg chg="addSp delSp modSp mod modClrScheme chgLayout">
        <pc:chgData name="sanjay arya" userId="c21d22fccf2c2131" providerId="LiveId" clId="{2A495B0D-7DC6-4664-AFD2-296A1EACA6F4}" dt="2025-03-21T08:50:57.245" v="7136" actId="207"/>
        <pc:sldMkLst>
          <pc:docMk/>
          <pc:sldMk cId="727668169" sldId="275"/>
        </pc:sldMkLst>
      </pc:sldChg>
      <pc:sldChg chg="addSp delSp modSp mod chgLayout">
        <pc:chgData name="sanjay arya" userId="c21d22fccf2c2131" providerId="LiveId" clId="{2A495B0D-7DC6-4664-AFD2-296A1EACA6F4}" dt="2025-03-21T08:47:35.850" v="7121" actId="1076"/>
        <pc:sldMkLst>
          <pc:docMk/>
          <pc:sldMk cId="1769326051" sldId="276"/>
        </pc:sldMkLst>
        <pc:spChg chg="mod ord">
          <ac:chgData name="sanjay arya" userId="c21d22fccf2c2131" providerId="LiveId" clId="{2A495B0D-7DC6-4664-AFD2-296A1EACA6F4}" dt="2025-03-21T06:33:24.197" v="3616" actId="700"/>
          <ac:spMkLst>
            <pc:docMk/>
            <pc:sldMk cId="1769326051" sldId="276"/>
            <ac:spMk id="8" creationId="{00000000-0000-0000-0000-000000000000}"/>
          </ac:spMkLst>
        </pc:spChg>
        <pc:spChg chg="mod">
          <ac:chgData name="sanjay arya" userId="c21d22fccf2c2131" providerId="LiveId" clId="{2A495B0D-7DC6-4664-AFD2-296A1EACA6F4}" dt="2025-03-19T03:24:14.814" v="2742" actId="6549"/>
          <ac:spMkLst>
            <pc:docMk/>
            <pc:sldMk cId="1769326051" sldId="276"/>
            <ac:spMk id="42" creationId="{00000000-0000-0000-0000-000000000000}"/>
          </ac:spMkLst>
        </pc:spChg>
        <pc:spChg chg="mod">
          <ac:chgData name="sanjay arya" userId="c21d22fccf2c2131" providerId="LiveId" clId="{2A495B0D-7DC6-4664-AFD2-296A1EACA6F4}" dt="2025-03-19T03:24:18.687" v="2743" actId="6549"/>
          <ac:spMkLst>
            <pc:docMk/>
            <pc:sldMk cId="1769326051" sldId="276"/>
            <ac:spMk id="43" creationId="{00000000-0000-0000-0000-000000000000}"/>
          </ac:spMkLst>
        </pc:spChg>
        <pc:spChg chg="mod">
          <ac:chgData name="sanjay arya" userId="c21d22fccf2c2131" providerId="LiveId" clId="{2A495B0D-7DC6-4664-AFD2-296A1EACA6F4}" dt="2025-03-19T03:24:22.913" v="2744" actId="6549"/>
          <ac:spMkLst>
            <pc:docMk/>
            <pc:sldMk cId="1769326051" sldId="276"/>
            <ac:spMk id="44" creationId="{00000000-0000-0000-0000-000000000000}"/>
          </ac:spMkLst>
        </pc:spChg>
      </pc:sldChg>
      <pc:sldChg chg="addSp modSp mod">
        <pc:chgData name="sanjay arya" userId="c21d22fccf2c2131" providerId="LiveId" clId="{2A495B0D-7DC6-4664-AFD2-296A1EACA6F4}" dt="2025-03-21T08:49:15.841" v="7130" actId="207"/>
        <pc:sldMkLst>
          <pc:docMk/>
          <pc:sldMk cId="1107001750" sldId="279"/>
        </pc:sldMkLst>
        <pc:spChg chg="mod">
          <ac:chgData name="sanjay arya" userId="c21d22fccf2c2131" providerId="LiveId" clId="{2A495B0D-7DC6-4664-AFD2-296A1EACA6F4}" dt="2025-03-19T03:34:55.034" v="3280" actId="207"/>
          <ac:spMkLst>
            <pc:docMk/>
            <pc:sldMk cId="1107001750" sldId="279"/>
            <ac:spMk id="4" creationId="{00000000-0000-0000-0000-000000000000}"/>
          </ac:spMkLst>
        </pc:spChg>
        <pc:spChg chg="mod">
          <ac:chgData name="sanjay arya" userId="c21d22fccf2c2131" providerId="LiveId" clId="{2A495B0D-7DC6-4664-AFD2-296A1EACA6F4}" dt="2025-03-18T08:36:50.695" v="501" actId="20577"/>
          <ac:spMkLst>
            <pc:docMk/>
            <pc:sldMk cId="1107001750" sldId="279"/>
            <ac:spMk id="20" creationId="{00000000-0000-0000-0000-000000000000}"/>
          </ac:spMkLst>
        </pc:spChg>
        <pc:spChg chg="mod">
          <ac:chgData name="sanjay arya" userId="c21d22fccf2c2131" providerId="LiveId" clId="{2A495B0D-7DC6-4664-AFD2-296A1EACA6F4}" dt="2025-03-21T08:49:15.841" v="7130" actId="207"/>
          <ac:spMkLst>
            <pc:docMk/>
            <pc:sldMk cId="1107001750" sldId="279"/>
            <ac:spMk id="25" creationId="{00000000-0000-0000-0000-000000000000}"/>
          </ac:spMkLst>
        </pc:spChg>
        <pc:spChg chg="mod">
          <ac:chgData name="sanjay arya" userId="c21d22fccf2c2131" providerId="LiveId" clId="{2A495B0D-7DC6-4664-AFD2-296A1EACA6F4}" dt="2025-03-18T08:37:37.118" v="512" actId="20577"/>
          <ac:spMkLst>
            <pc:docMk/>
            <pc:sldMk cId="1107001750" sldId="279"/>
            <ac:spMk id="34" creationId="{00000000-0000-0000-0000-000000000000}"/>
          </ac:spMkLst>
        </pc:spChg>
        <pc:spChg chg="mod">
          <ac:chgData name="sanjay arya" userId="c21d22fccf2c2131" providerId="LiveId" clId="{2A495B0D-7DC6-4664-AFD2-296A1EACA6F4}" dt="2025-03-18T08:37:34.406" v="511" actId="6549"/>
          <ac:spMkLst>
            <pc:docMk/>
            <pc:sldMk cId="1107001750" sldId="279"/>
            <ac:spMk id="35" creationId="{00000000-0000-0000-0000-000000000000}"/>
          </ac:spMkLst>
        </pc:spChg>
        <pc:grpChg chg="mod">
          <ac:chgData name="sanjay arya" userId="c21d22fccf2c2131" providerId="LiveId" clId="{2A495B0D-7DC6-4664-AFD2-296A1EACA6F4}" dt="2025-03-18T08:37:01.043" v="504" actId="14100"/>
          <ac:grpSpMkLst>
            <pc:docMk/>
            <pc:sldMk cId="1107001750" sldId="279"/>
            <ac:grpSpMk id="18" creationId="{00000000-0000-0000-0000-000000000000}"/>
          </ac:grpSpMkLst>
        </pc:grpChg>
        <pc:grpChg chg="mod">
          <ac:chgData name="sanjay arya" userId="c21d22fccf2c2131" providerId="LiveId" clId="{2A495B0D-7DC6-4664-AFD2-296A1EACA6F4}" dt="2025-03-18T08:43:54.564" v="1054" actId="1076"/>
          <ac:grpSpMkLst>
            <pc:docMk/>
            <pc:sldMk cId="1107001750" sldId="279"/>
            <ac:grpSpMk id="22" creationId="{00000000-0000-0000-0000-000000000000}"/>
          </ac:grpSpMkLst>
        </pc:grpChg>
        <pc:grpChg chg="mod">
          <ac:chgData name="sanjay arya" userId="c21d22fccf2c2131" providerId="LiveId" clId="{2A495B0D-7DC6-4664-AFD2-296A1EACA6F4}" dt="2025-03-18T08:37:17.093" v="506" actId="1076"/>
          <ac:grpSpMkLst>
            <pc:docMk/>
            <pc:sldMk cId="1107001750" sldId="279"/>
            <ac:grpSpMk id="33" creationId="{00000000-0000-0000-0000-000000000000}"/>
          </ac:grpSpMkLst>
        </pc:grpChg>
        <pc:grpChg chg="mod">
          <ac:chgData name="sanjay arya" userId="c21d22fccf2c2131" providerId="LiveId" clId="{2A495B0D-7DC6-4664-AFD2-296A1EACA6F4}" dt="2025-03-18T08:48:41.082" v="1634" actId="1076"/>
          <ac:grpSpMkLst>
            <pc:docMk/>
            <pc:sldMk cId="1107001750" sldId="279"/>
            <ac:grpSpMk id="37" creationId="{00000000-0000-0000-0000-000000000000}"/>
          </ac:grpSpMkLst>
        </pc:grpChg>
      </pc:sldChg>
      <pc:sldChg chg="addSp delSp modSp mod">
        <pc:chgData name="sanjay arya" userId="c21d22fccf2c2131" providerId="LiveId" clId="{2A495B0D-7DC6-4664-AFD2-296A1EACA6F4}" dt="2025-03-21T08:49:51.341" v="7134" actId="27636"/>
        <pc:sldMkLst>
          <pc:docMk/>
          <pc:sldMk cId="2596833607" sldId="280"/>
        </pc:sldMkLst>
        <pc:spChg chg="mod">
          <ac:chgData name="sanjay arya" userId="c21d22fccf2c2131" providerId="LiveId" clId="{2A495B0D-7DC6-4664-AFD2-296A1EACA6F4}" dt="2025-03-21T08:48:04.226" v="7124" actId="207"/>
          <ac:spMkLst>
            <pc:docMk/>
            <pc:sldMk cId="2596833607" sldId="280"/>
            <ac:spMk id="3" creationId="{00000000-0000-0000-0000-000000000000}"/>
          </ac:spMkLst>
        </pc:spChg>
        <pc:spChg chg="mod">
          <ac:chgData name="sanjay arya" userId="c21d22fccf2c2131" providerId="LiveId" clId="{2A495B0D-7DC6-4664-AFD2-296A1EACA6F4}" dt="2025-03-18T09:08:16.974" v="2461" actId="6549"/>
          <ac:spMkLst>
            <pc:docMk/>
            <pc:sldMk cId="2596833607" sldId="280"/>
            <ac:spMk id="16" creationId="{00000000-0000-0000-0000-000000000000}"/>
          </ac:spMkLst>
        </pc:spChg>
        <pc:spChg chg="mod">
          <ac:chgData name="sanjay arya" userId="c21d22fccf2c2131" providerId="LiveId" clId="{2A495B0D-7DC6-4664-AFD2-296A1EACA6F4}" dt="2025-03-18T09:08:58.075" v="2486" actId="6549"/>
          <ac:spMkLst>
            <pc:docMk/>
            <pc:sldMk cId="2596833607" sldId="280"/>
            <ac:spMk id="17" creationId="{00000000-0000-0000-0000-000000000000}"/>
          </ac:spMkLst>
        </pc:spChg>
        <pc:spChg chg="mod">
          <ac:chgData name="sanjay arya" userId="c21d22fccf2c2131" providerId="LiveId" clId="{2A495B0D-7DC6-4664-AFD2-296A1EACA6F4}" dt="2025-03-18T09:08:26.191" v="2467" actId="6549"/>
          <ac:spMkLst>
            <pc:docMk/>
            <pc:sldMk cId="2596833607" sldId="280"/>
            <ac:spMk id="25" creationId="{00000000-0000-0000-0000-000000000000}"/>
          </ac:spMkLst>
        </pc:spChg>
        <pc:spChg chg="mod">
          <ac:chgData name="sanjay arya" userId="c21d22fccf2c2131" providerId="LiveId" clId="{2A495B0D-7DC6-4664-AFD2-296A1EACA6F4}" dt="2025-03-18T09:08:38.591" v="2479" actId="6549"/>
          <ac:spMkLst>
            <pc:docMk/>
            <pc:sldMk cId="2596833607" sldId="280"/>
            <ac:spMk id="29" creationId="{00000000-0000-0000-0000-000000000000}"/>
          </ac:spMkLst>
        </pc:spChg>
        <pc:spChg chg="mod">
          <ac:chgData name="sanjay arya" userId="c21d22fccf2c2131" providerId="LiveId" clId="{2A495B0D-7DC6-4664-AFD2-296A1EACA6F4}" dt="2025-03-21T08:49:51.341" v="7134" actId="27636"/>
          <ac:spMkLst>
            <pc:docMk/>
            <pc:sldMk cId="2596833607" sldId="280"/>
            <ac:spMk id="30" creationId="{00000000-0000-0000-0000-000000000000}"/>
          </ac:spMkLst>
        </pc:spChg>
      </pc:sldChg>
      <pc:sldChg chg="addSp delSp modSp mod delAnim">
        <pc:chgData name="sanjay arya" userId="c21d22fccf2c2131" providerId="LiveId" clId="{2A495B0D-7DC6-4664-AFD2-296A1EACA6F4}" dt="2025-03-21T08:49:35.499" v="7132" actId="207"/>
        <pc:sldMkLst>
          <pc:docMk/>
          <pc:sldMk cId="958036878" sldId="281"/>
        </pc:sldMkLst>
        <pc:spChg chg="mod">
          <ac:chgData name="sanjay arya" userId="c21d22fccf2c2131" providerId="LiveId" clId="{2A495B0D-7DC6-4664-AFD2-296A1EACA6F4}" dt="2025-03-21T08:48:17.261" v="7125" actId="207"/>
          <ac:spMkLst>
            <pc:docMk/>
            <pc:sldMk cId="958036878" sldId="281"/>
            <ac:spMk id="3" creationId="{00000000-0000-0000-0000-000000000000}"/>
          </ac:spMkLst>
        </pc:spChg>
        <pc:spChg chg="add mod">
          <ac:chgData name="sanjay arya" userId="c21d22fccf2c2131" providerId="LiveId" clId="{2A495B0D-7DC6-4664-AFD2-296A1EACA6F4}" dt="2025-03-18T08:52:12.824" v="1889" actId="27636"/>
          <ac:spMkLst>
            <pc:docMk/>
            <pc:sldMk cId="958036878" sldId="281"/>
            <ac:spMk id="4" creationId="{D2D7C0EB-A303-ACF2-91BD-EA1DFD25C8C7}"/>
          </ac:spMkLst>
        </pc:spChg>
        <pc:spChg chg="mod">
          <ac:chgData name="sanjay arya" userId="c21d22fccf2c2131" providerId="LiveId" clId="{2A495B0D-7DC6-4664-AFD2-296A1EACA6F4}" dt="2025-03-21T08:49:35.499" v="7132" actId="207"/>
          <ac:spMkLst>
            <pc:docMk/>
            <pc:sldMk cId="958036878" sldId="281"/>
            <ac:spMk id="5" creationId="{00000000-0000-0000-0000-000000000000}"/>
          </ac:spMkLst>
        </pc:spChg>
      </pc:sldChg>
      <pc:sldChg chg="addSp delSp modSp mod">
        <pc:chgData name="sanjay arya" userId="c21d22fccf2c2131" providerId="LiveId" clId="{2A495B0D-7DC6-4664-AFD2-296A1EACA6F4}" dt="2025-03-21T07:22:47.850" v="6564" actId="20577"/>
        <pc:sldMkLst>
          <pc:docMk/>
          <pc:sldMk cId="893025881" sldId="282"/>
        </pc:sldMkLst>
        <pc:spChg chg="add del mod">
          <ac:chgData name="sanjay arya" userId="c21d22fccf2c2131" providerId="LiveId" clId="{2A495B0D-7DC6-4664-AFD2-296A1EACA6F4}" dt="2025-03-21T07:22:38.772" v="6563" actId="20577"/>
          <ac:spMkLst>
            <pc:docMk/>
            <pc:sldMk cId="893025881" sldId="282"/>
            <ac:spMk id="5" creationId="{00000000-0000-0000-0000-000000000000}"/>
          </ac:spMkLst>
        </pc:spChg>
        <pc:spChg chg="add del mod">
          <ac:chgData name="sanjay arya" userId="c21d22fccf2c2131" providerId="LiveId" clId="{2A495B0D-7DC6-4664-AFD2-296A1EACA6F4}" dt="2025-03-21T07:22:47.850" v="6564" actId="20577"/>
          <ac:spMkLst>
            <pc:docMk/>
            <pc:sldMk cId="893025881" sldId="282"/>
            <ac:spMk id="9" creationId="{00000000-0000-0000-0000-000000000000}"/>
          </ac:spMkLst>
        </pc:spChg>
        <pc:spChg chg="mod">
          <ac:chgData name="sanjay arya" userId="c21d22fccf2c2131" providerId="LiveId" clId="{2A495B0D-7DC6-4664-AFD2-296A1EACA6F4}" dt="2025-03-21T06:34:34.108" v="3705" actId="1076"/>
          <ac:spMkLst>
            <pc:docMk/>
            <pc:sldMk cId="893025881" sldId="282"/>
            <ac:spMk id="10" creationId="{00000000-0000-0000-0000-000000000000}"/>
          </ac:spMkLst>
        </pc:spChg>
      </pc:sldChg>
      <pc:sldChg chg="modSp mod">
        <pc:chgData name="sanjay arya" userId="c21d22fccf2c2131" providerId="LiveId" clId="{2A495B0D-7DC6-4664-AFD2-296A1EACA6F4}" dt="2025-03-19T03:36:06.667" v="3290" actId="207"/>
        <pc:sldMkLst>
          <pc:docMk/>
          <pc:sldMk cId="4018776206" sldId="283"/>
        </pc:sldMkLst>
        <pc:spChg chg="mod">
          <ac:chgData name="sanjay arya" userId="c21d22fccf2c2131" providerId="LiveId" clId="{2A495B0D-7DC6-4664-AFD2-296A1EACA6F4}" dt="2025-03-19T03:36:06.667" v="3290" actId="207"/>
          <ac:spMkLst>
            <pc:docMk/>
            <pc:sldMk cId="4018776206" sldId="283"/>
            <ac:spMk id="2" creationId="{C4BD14F2-1134-3AD4-18D8-CAA8E76E3796}"/>
          </ac:spMkLst>
        </pc:spChg>
        <pc:spChg chg="mod">
          <ac:chgData name="sanjay arya" userId="c21d22fccf2c2131" providerId="LiveId" clId="{2A495B0D-7DC6-4664-AFD2-296A1EACA6F4}" dt="2025-03-19T03:36:01.641" v="3289" actId="207"/>
          <ac:spMkLst>
            <pc:docMk/>
            <pc:sldMk cId="4018776206" sldId="283"/>
            <ac:spMk id="3" creationId="{10F61573-7405-B600-4602-E7D729698359}"/>
          </ac:spMkLst>
        </pc:spChg>
      </pc:sldChg>
      <pc:sldChg chg="addSp modSp mod">
        <pc:chgData name="sanjay arya" userId="c21d22fccf2c2131" providerId="LiveId" clId="{2A495B0D-7DC6-4664-AFD2-296A1EACA6F4}" dt="2025-03-21T06:42:23.109" v="3901" actId="20577"/>
        <pc:sldMkLst>
          <pc:docMk/>
          <pc:sldMk cId="4280427069" sldId="284"/>
        </pc:sldMkLst>
        <pc:spChg chg="mod">
          <ac:chgData name="sanjay arya" userId="c21d22fccf2c2131" providerId="LiveId" clId="{2A495B0D-7DC6-4664-AFD2-296A1EACA6F4}" dt="2025-03-19T03:35:01.719" v="3281" actId="207"/>
          <ac:spMkLst>
            <pc:docMk/>
            <pc:sldMk cId="4280427069" sldId="284"/>
            <ac:spMk id="2" creationId="{9D818205-1529-FA85-4B47-3F920E995EC8}"/>
          </ac:spMkLst>
        </pc:spChg>
        <pc:spChg chg="mod">
          <ac:chgData name="sanjay arya" userId="c21d22fccf2c2131" providerId="LiveId" clId="{2A495B0D-7DC6-4664-AFD2-296A1EACA6F4}" dt="2025-03-21T06:42:23.109" v="3901" actId="20577"/>
          <ac:spMkLst>
            <pc:docMk/>
            <pc:sldMk cId="4280427069" sldId="284"/>
            <ac:spMk id="3" creationId="{9E5BAD1B-678F-9261-12F6-2F55B98DC1FB}"/>
          </ac:spMkLst>
        </pc:spChg>
      </pc:sldChg>
      <pc:sldChg chg="addSp modSp new mod">
        <pc:chgData name="sanjay arya" userId="c21d22fccf2c2131" providerId="LiveId" clId="{2A495B0D-7DC6-4664-AFD2-296A1EACA6F4}" dt="2025-03-21T08:58:25.883" v="7658" actId="27636"/>
        <pc:sldMkLst>
          <pc:docMk/>
          <pc:sldMk cId="2726360242" sldId="285"/>
        </pc:sldMkLst>
        <pc:spChg chg="mod">
          <ac:chgData name="sanjay arya" userId="c21d22fccf2c2131" providerId="LiveId" clId="{2A495B0D-7DC6-4664-AFD2-296A1EACA6F4}" dt="2025-03-21T08:47:55.460" v="7123" actId="207"/>
          <ac:spMkLst>
            <pc:docMk/>
            <pc:sldMk cId="2726360242" sldId="285"/>
            <ac:spMk id="2" creationId="{23B61EB7-79C8-40BF-F108-BAEB84378503}"/>
          </ac:spMkLst>
        </pc:spChg>
        <pc:spChg chg="mod">
          <ac:chgData name="sanjay arya" userId="c21d22fccf2c2131" providerId="LiveId" clId="{2A495B0D-7DC6-4664-AFD2-296A1EACA6F4}" dt="2025-03-21T08:58:25.883" v="7658" actId="27636"/>
          <ac:spMkLst>
            <pc:docMk/>
            <pc:sldMk cId="2726360242" sldId="285"/>
            <ac:spMk id="3" creationId="{EE6CC7F6-34BC-22CC-45AA-78E94368BF00}"/>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a:t>2022 YEARLY IMPORT  </a:t>
            </a:r>
          </a:p>
        </c:rich>
      </c:tx>
      <c:layout>
        <c:manualLayout>
          <c:xMode val="edge"/>
          <c:yMode val="edge"/>
          <c:x val="0.53234248894317671"/>
          <c:y val="0.11056268509378085"/>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2.3391812865497075E-2"/>
          <c:y val="0.16036309214929795"/>
          <c:w val="0.78949093085852307"/>
          <c:h val="0.81671427174755007"/>
        </c:manualLayout>
      </c:layout>
      <c:pie3D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3306-4AE2-9943-BF1B5C585BF6}"/>
              </c:ext>
            </c:extLst>
          </c:dPt>
          <c:dPt>
            <c:idx val="1"/>
            <c:bubble3D val="0"/>
            <c:spPr>
              <a:solidFill>
                <a:schemeClr val="accent2"/>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3306-4AE2-9943-BF1B5C585BF6}"/>
              </c:ext>
            </c:extLst>
          </c:dPt>
          <c:dPt>
            <c:idx val="2"/>
            <c:bubble3D val="0"/>
            <c:spPr>
              <a:solidFill>
                <a:schemeClr val="accent3"/>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5-3306-4AE2-9943-BF1B5C585BF6}"/>
              </c:ext>
            </c:extLst>
          </c:dPt>
          <c:dPt>
            <c:idx val="3"/>
            <c:bubble3D val="0"/>
            <c:spPr>
              <a:solidFill>
                <a:schemeClr val="accent4"/>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7-3306-4AE2-9943-BF1B5C585BF6}"/>
              </c:ext>
            </c:extLst>
          </c:dPt>
          <c:dPt>
            <c:idx val="4"/>
            <c:bubble3D val="0"/>
            <c:spPr>
              <a:solidFill>
                <a:schemeClr val="accent5"/>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9-3306-4AE2-9943-BF1B5C585BF6}"/>
              </c:ext>
            </c:extLst>
          </c:dPt>
          <c:dPt>
            <c:idx val="5"/>
            <c:bubble3D val="0"/>
            <c:spPr>
              <a:solidFill>
                <a:schemeClr val="accent6"/>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B-3306-4AE2-9943-BF1B5C585BF6}"/>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D-3306-4AE2-9943-BF1B5C585BF6}"/>
              </c:ext>
            </c:extLst>
          </c:dPt>
          <c:dPt>
            <c:idx val="7"/>
            <c:bubble3D val="0"/>
            <c:spPr>
              <a:solidFill>
                <a:schemeClr val="accent2">
                  <a:lumMod val="60000"/>
                </a:schemeClr>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F-3306-4AE2-9943-BF1B5C585BF6}"/>
              </c:ext>
            </c:extLst>
          </c:dPt>
          <c:dPt>
            <c:idx val="8"/>
            <c:bubble3D val="0"/>
            <c:spPr>
              <a:solidFill>
                <a:schemeClr val="accent3">
                  <a:lumMod val="60000"/>
                </a:schemeClr>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11-3306-4AE2-9943-BF1B5C585BF6}"/>
              </c:ext>
            </c:extLst>
          </c:dPt>
          <c:dPt>
            <c:idx val="9"/>
            <c:bubble3D val="0"/>
            <c:spPr>
              <a:solidFill>
                <a:schemeClr val="accent4">
                  <a:lumMod val="60000"/>
                </a:schemeClr>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13-3306-4AE2-9943-BF1B5C585BF6}"/>
              </c:ext>
            </c:extLst>
          </c:dPt>
          <c:dPt>
            <c:idx val="10"/>
            <c:bubble3D val="0"/>
            <c:spPr>
              <a:solidFill>
                <a:schemeClr val="accent5">
                  <a:lumMod val="60000"/>
                </a:schemeClr>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15-3306-4AE2-9943-BF1B5C585BF6}"/>
              </c:ext>
            </c:extLst>
          </c:dPt>
          <c:dPt>
            <c:idx val="11"/>
            <c:bubble3D val="0"/>
            <c:spPr>
              <a:solidFill>
                <a:schemeClr val="accent6">
                  <a:lumMod val="60000"/>
                </a:schemeClr>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17-3306-4AE2-9943-BF1B5C585BF6}"/>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multiLvlStrRef>
              <c:f>'monthly yearly '!$B$6:$C$17</c:f>
              <c:multiLvlStrCache>
                <c:ptCount val="12"/>
                <c:lvl>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lvl>
                <c:lvl>
                  <c:pt idx="0">
                    <c:v>2022</c:v>
                  </c:pt>
                  <c:pt idx="1">
                    <c:v>2022</c:v>
                  </c:pt>
                  <c:pt idx="2">
                    <c:v>2022</c:v>
                  </c:pt>
                  <c:pt idx="3">
                    <c:v>2022</c:v>
                  </c:pt>
                  <c:pt idx="4">
                    <c:v>2022</c:v>
                  </c:pt>
                  <c:pt idx="5">
                    <c:v>2022</c:v>
                  </c:pt>
                  <c:pt idx="6">
                    <c:v>2022</c:v>
                  </c:pt>
                  <c:pt idx="7">
                    <c:v>2022</c:v>
                  </c:pt>
                  <c:pt idx="8">
                    <c:v>2022</c:v>
                  </c:pt>
                  <c:pt idx="9">
                    <c:v>2022</c:v>
                  </c:pt>
                  <c:pt idx="10">
                    <c:v>2022</c:v>
                  </c:pt>
                  <c:pt idx="11">
                    <c:v>2022</c:v>
                  </c:pt>
                </c:lvl>
              </c:multiLvlStrCache>
            </c:multiLvlStrRef>
          </c:cat>
          <c:val>
            <c:numRef>
              <c:f>'monthly yearly '!$D$6:$D$17</c:f>
              <c:numCache>
                <c:formatCode>_(* #,##0.00_);_(* \(#,##0.00\);_(* "-"??_);_(@_)</c:formatCode>
                <c:ptCount val="12"/>
                <c:pt idx="0">
                  <c:v>23</c:v>
                </c:pt>
                <c:pt idx="1">
                  <c:v>10</c:v>
                </c:pt>
                <c:pt idx="2">
                  <c:v>37</c:v>
                </c:pt>
                <c:pt idx="3">
                  <c:v>29</c:v>
                </c:pt>
                <c:pt idx="4">
                  <c:v>39</c:v>
                </c:pt>
                <c:pt idx="5">
                  <c:v>41</c:v>
                </c:pt>
                <c:pt idx="6">
                  <c:v>40.65</c:v>
                </c:pt>
                <c:pt idx="7">
                  <c:v>67</c:v>
                </c:pt>
                <c:pt idx="8">
                  <c:v>37</c:v>
                </c:pt>
                <c:pt idx="9">
                  <c:v>52</c:v>
                </c:pt>
                <c:pt idx="10">
                  <c:v>109</c:v>
                </c:pt>
                <c:pt idx="11">
                  <c:v>91.09</c:v>
                </c:pt>
              </c:numCache>
            </c:numRef>
          </c:val>
          <c:extLst>
            <c:ext xmlns:c16="http://schemas.microsoft.com/office/drawing/2014/chart" uri="{C3380CC4-5D6E-409C-BE32-E72D297353CC}">
              <c16:uniqueId val="{00000018-3306-4AE2-9943-BF1B5C585BF6}"/>
            </c:ext>
          </c:extLst>
        </c:ser>
        <c:dLbls>
          <c:dLblPos val="ctr"/>
          <c:showLegendKey val="0"/>
          <c:showVal val="0"/>
          <c:showCatName val="0"/>
          <c:showSerName val="0"/>
          <c:showPercent val="1"/>
          <c:showBubbleSize val="0"/>
          <c:showLeaderLines val="1"/>
        </c:dLbls>
      </c:pie3D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IN"/>
              <a:t>2023</a:t>
            </a:r>
            <a:r>
              <a:rPr lang="en-IN" baseline="0"/>
              <a:t> YEARLY IMPORT</a:t>
            </a:r>
            <a:endParaRPr lang="en-IN"/>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IN"/>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5.0866649861877382E-2"/>
          <c:y val="0.17923986080151386"/>
          <c:w val="0.78301594479100478"/>
          <c:h val="0.82076008042854287"/>
        </c:manualLayout>
      </c:layout>
      <c:pie3D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DFFA-4A84-892C-03F3E5A98BE4}"/>
              </c:ext>
            </c:extLst>
          </c:dPt>
          <c:dPt>
            <c:idx val="1"/>
            <c:bubble3D val="0"/>
            <c:spPr>
              <a:solidFill>
                <a:schemeClr val="accent2"/>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DFFA-4A84-892C-03F3E5A98BE4}"/>
              </c:ext>
            </c:extLst>
          </c:dPt>
          <c:dPt>
            <c:idx val="2"/>
            <c:bubble3D val="0"/>
            <c:spPr>
              <a:solidFill>
                <a:schemeClr val="accent3"/>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5-DFFA-4A84-892C-03F3E5A98BE4}"/>
              </c:ext>
            </c:extLst>
          </c:dPt>
          <c:dPt>
            <c:idx val="3"/>
            <c:bubble3D val="0"/>
            <c:spPr>
              <a:solidFill>
                <a:schemeClr val="accent4"/>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7-DFFA-4A84-892C-03F3E5A98BE4}"/>
              </c:ext>
            </c:extLst>
          </c:dPt>
          <c:dPt>
            <c:idx val="4"/>
            <c:bubble3D val="0"/>
            <c:spPr>
              <a:solidFill>
                <a:schemeClr val="accent5"/>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9-DFFA-4A84-892C-03F3E5A98BE4}"/>
              </c:ext>
            </c:extLst>
          </c:dPt>
          <c:dPt>
            <c:idx val="5"/>
            <c:bubble3D val="0"/>
            <c:spPr>
              <a:solidFill>
                <a:schemeClr val="accent6"/>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B-DFFA-4A84-892C-03F3E5A98BE4}"/>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D-DFFA-4A84-892C-03F3E5A98BE4}"/>
              </c:ext>
            </c:extLst>
          </c:dPt>
          <c:dPt>
            <c:idx val="7"/>
            <c:bubble3D val="0"/>
            <c:spPr>
              <a:solidFill>
                <a:schemeClr val="accent2">
                  <a:lumMod val="60000"/>
                </a:schemeClr>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F-DFFA-4A84-892C-03F3E5A98BE4}"/>
              </c:ext>
            </c:extLst>
          </c:dPt>
          <c:dPt>
            <c:idx val="8"/>
            <c:bubble3D val="0"/>
            <c:spPr>
              <a:solidFill>
                <a:schemeClr val="accent3">
                  <a:lumMod val="60000"/>
                </a:schemeClr>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11-DFFA-4A84-892C-03F3E5A98BE4}"/>
              </c:ext>
            </c:extLst>
          </c:dPt>
          <c:dPt>
            <c:idx val="9"/>
            <c:bubble3D val="0"/>
            <c:spPr>
              <a:solidFill>
                <a:schemeClr val="accent4">
                  <a:lumMod val="60000"/>
                </a:schemeClr>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13-DFFA-4A84-892C-03F3E5A98BE4}"/>
              </c:ext>
            </c:extLst>
          </c:dPt>
          <c:dPt>
            <c:idx val="10"/>
            <c:bubble3D val="0"/>
            <c:spPr>
              <a:solidFill>
                <a:schemeClr val="accent5">
                  <a:lumMod val="60000"/>
                </a:schemeClr>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15-DFFA-4A84-892C-03F3E5A98BE4}"/>
              </c:ext>
            </c:extLst>
          </c:dPt>
          <c:dPt>
            <c:idx val="11"/>
            <c:bubble3D val="0"/>
            <c:spPr>
              <a:solidFill>
                <a:schemeClr val="accent6">
                  <a:lumMod val="60000"/>
                </a:schemeClr>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17-DFFA-4A84-892C-03F3E5A98BE4}"/>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multiLvlStrRef>
              <c:f>'monthly yearly '!$B$27:$C$38</c:f>
              <c:multiLvlStrCache>
                <c:ptCount val="12"/>
                <c:lvl>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lvl>
                <c:lvl>
                  <c:pt idx="0">
                    <c:v>2023</c:v>
                  </c:pt>
                  <c:pt idx="1">
                    <c:v>2023</c:v>
                  </c:pt>
                  <c:pt idx="2">
                    <c:v>2023</c:v>
                  </c:pt>
                  <c:pt idx="3">
                    <c:v>2023</c:v>
                  </c:pt>
                  <c:pt idx="4">
                    <c:v>2023</c:v>
                  </c:pt>
                  <c:pt idx="5">
                    <c:v>2023</c:v>
                  </c:pt>
                  <c:pt idx="6">
                    <c:v>2023</c:v>
                  </c:pt>
                  <c:pt idx="7">
                    <c:v>2023</c:v>
                  </c:pt>
                  <c:pt idx="8">
                    <c:v>2023</c:v>
                  </c:pt>
                  <c:pt idx="9">
                    <c:v>2023</c:v>
                  </c:pt>
                  <c:pt idx="10">
                    <c:v>2023</c:v>
                  </c:pt>
                  <c:pt idx="11">
                    <c:v>2023</c:v>
                  </c:pt>
                </c:lvl>
              </c:multiLvlStrCache>
            </c:multiLvlStrRef>
          </c:cat>
          <c:val>
            <c:numRef>
              <c:f>'monthly yearly '!$D$27:$D$38</c:f>
              <c:numCache>
                <c:formatCode>_(* #,##0.00_);_(* \(#,##0.00\);_(* "-"??_);_(@_)</c:formatCode>
                <c:ptCount val="12"/>
                <c:pt idx="0">
                  <c:v>32</c:v>
                </c:pt>
                <c:pt idx="1">
                  <c:v>77</c:v>
                </c:pt>
                <c:pt idx="2">
                  <c:v>92</c:v>
                </c:pt>
                <c:pt idx="3">
                  <c:v>82</c:v>
                </c:pt>
                <c:pt idx="4">
                  <c:v>62</c:v>
                </c:pt>
                <c:pt idx="5">
                  <c:v>111</c:v>
                </c:pt>
                <c:pt idx="6">
                  <c:v>33.090000000000003</c:v>
                </c:pt>
                <c:pt idx="7">
                  <c:v>19</c:v>
                </c:pt>
                <c:pt idx="8">
                  <c:v>67</c:v>
                </c:pt>
                <c:pt idx="9">
                  <c:v>94.26</c:v>
                </c:pt>
                <c:pt idx="10">
                  <c:v>72</c:v>
                </c:pt>
                <c:pt idx="11">
                  <c:v>155</c:v>
                </c:pt>
              </c:numCache>
            </c:numRef>
          </c:val>
          <c:extLst>
            <c:ext xmlns:c16="http://schemas.microsoft.com/office/drawing/2014/chart" uri="{C3380CC4-5D6E-409C-BE32-E72D297353CC}">
              <c16:uniqueId val="{00000018-DFFA-4A84-892C-03F3E5A98BE4}"/>
            </c:ext>
          </c:extLst>
        </c:ser>
        <c:dLbls>
          <c:dLblPos val="ctr"/>
          <c:showLegendKey val="0"/>
          <c:showVal val="0"/>
          <c:showCatName val="0"/>
          <c:showSerName val="0"/>
          <c:showPercent val="1"/>
          <c:showBubbleSize val="0"/>
          <c:showLeaderLines val="1"/>
        </c:dLbls>
      </c:pie3D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3" dt="2025-03-21T14:54:22.585" idx="1">
    <p:pos x="10" y="10"/>
    <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0680FBE-A8DF-4758-9AC4-3A9E1039168F}" type="datetimeFigureOut">
              <a:rPr lang="en-US" smtClean="0"/>
              <a:t>4/28/2025</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C679768-A2FC-4D08-91F6-8DCE6C566B36}" type="slidenum">
              <a:rPr lang="en-US" smtClean="0"/>
              <a:t>‹#›</a:t>
            </a:fld>
            <a:endParaRPr lang="en-US" dirty="0"/>
          </a:p>
        </p:txBody>
      </p:sp>
    </p:spTree>
    <p:extLst>
      <p:ext uri="{BB962C8B-B14F-4D97-AF65-F5344CB8AC3E}">
        <p14:creationId xmlns:p14="http://schemas.microsoft.com/office/powerpoint/2010/main" val="18302551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13577B-6902-467D-A26C-08A0DD5E4E03}" type="datetimeFigureOut">
              <a:rPr lang="en-US" smtClean="0"/>
              <a:t>4/28/2025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1EA0F-A667-4B49-8422-0062BC55E249}" type="slidenum">
              <a:rPr lang="en-US" smtClean="0"/>
              <a:t>‹#›</a:t>
            </a:fld>
            <a:endParaRPr lang="en-US" dirty="0"/>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t>1</a:t>
            </a:fld>
            <a:endParaRPr lang="en-US" dirty="0"/>
          </a:p>
        </p:txBody>
      </p:sp>
    </p:spTree>
    <p:extLst>
      <p:ext uri="{BB962C8B-B14F-4D97-AF65-F5344CB8AC3E}">
        <p14:creationId xmlns:p14="http://schemas.microsoft.com/office/powerpoint/2010/main" val="1011769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HK" dirty="0"/>
          </a:p>
        </p:txBody>
      </p:sp>
      <p:sp>
        <p:nvSpPr>
          <p:cNvPr id="4" name="Slide Number Placeholder 3"/>
          <p:cNvSpPr>
            <a:spLocks noGrp="1"/>
          </p:cNvSpPr>
          <p:nvPr>
            <p:ph type="sldNum" sz="quarter" idx="5"/>
          </p:nvPr>
        </p:nvSpPr>
        <p:spPr/>
        <p:txBody>
          <a:bodyPr/>
          <a:lstStyle/>
          <a:p>
            <a:fld id="{DF61EA0F-A667-4B49-8422-0062BC55E249}" type="slidenum">
              <a:rPr lang="en-US" smtClean="0"/>
              <a:t>17</a:t>
            </a:fld>
            <a:endParaRPr lang="en-US" dirty="0"/>
          </a:p>
        </p:txBody>
      </p:sp>
    </p:spTree>
    <p:extLst>
      <p:ext uri="{BB962C8B-B14F-4D97-AF65-F5344CB8AC3E}">
        <p14:creationId xmlns:p14="http://schemas.microsoft.com/office/powerpoint/2010/main" val="25915769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t>22</a:t>
            </a:fld>
            <a:endParaRPr lang="en-US" dirty="0"/>
          </a:p>
        </p:txBody>
      </p:sp>
    </p:spTree>
    <p:extLst>
      <p:ext uri="{BB962C8B-B14F-4D97-AF65-F5344CB8AC3E}">
        <p14:creationId xmlns:p14="http://schemas.microsoft.com/office/powerpoint/2010/main" val="3421780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p:nvPr userDrawn="1"/>
        </p:nvSpPr>
        <p:spPr bwMode="blackWhite">
          <a:xfrm>
            <a:off x="254950" y="262784"/>
            <a:ext cx="11682101" cy="633243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718549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Rectangle 8"/>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cxnSp>
        <p:nvCxnSpPr>
          <p:cNvPr id="12" name="Straight Connector 11"/>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
        <p:nvSpPr>
          <p:cNvPr id="4" name="Title 3"/>
          <p:cNvSpPr>
            <a:spLocks noGrp="1"/>
          </p:cNvSpPr>
          <p:nvPr>
            <p:ph type="title"/>
          </p:nvPr>
        </p:nvSpPr>
        <p:spPr>
          <a:xfrm>
            <a:off x="521207" y="448056"/>
            <a:ext cx="6877119" cy="640080"/>
          </a:xfrm>
        </p:spPr>
        <p:txBody>
          <a:bodyPr anchor="b" anchorCtr="0">
            <a:normAutofit/>
          </a:bodyPr>
          <a:lstStyle>
            <a:lvl1pPr>
              <a:defRPr sz="2800">
                <a:solidFill>
                  <a:schemeClr val="bg2">
                    <a:lumMod val="25000"/>
                  </a:schemeClr>
                </a:solidFill>
              </a:defRPr>
            </a:lvl1pPr>
          </a:lstStyle>
          <a:p>
            <a:r>
              <a:rPr lang="en-US"/>
              <a:t>Click to edit Master title style</a:t>
            </a:r>
            <a:endParaRPr lang="en-US" dirty="0"/>
          </a:p>
        </p:txBody>
      </p:sp>
      <p:sp>
        <p:nvSpPr>
          <p:cNvPr id="3" name="Content Placeholder 2"/>
          <p:cNvSpPr>
            <a:spLocks noGrp="1"/>
          </p:cNvSpPr>
          <p:nvPr>
            <p:ph sz="quarter" idx="10"/>
          </p:nvPr>
        </p:nvSpPr>
        <p:spPr>
          <a:xfrm>
            <a:off x="539496" y="1435608"/>
            <a:ext cx="4416552" cy="3977640"/>
          </a:xfrm>
        </p:spPr>
        <p:txBody>
          <a:bodyPr vert="horz" lIns="91440" tIns="45720" rIns="91440" bIns="45720" rtlCol="0">
            <a:normAutofit/>
          </a:bodyPr>
          <a:lstStyle>
            <a:lvl1pPr>
              <a:defRPr lang="en-US" sz="1200" smtClean="0">
                <a:solidFill>
                  <a:schemeClr val="tx1">
                    <a:lumMod val="75000"/>
                    <a:lumOff val="25000"/>
                  </a:schemeClr>
                </a:solidFill>
              </a:defRPr>
            </a:lvl1pPr>
            <a:lvl2pPr>
              <a:defRPr lang="en-US" sz="1200" smtClean="0">
                <a:solidFill>
                  <a:schemeClr val="tx1">
                    <a:lumMod val="75000"/>
                    <a:lumOff val="25000"/>
                  </a:schemeClr>
                </a:solidFill>
              </a:defRPr>
            </a:lvl2pPr>
            <a:lvl3pPr>
              <a:defRPr lang="en-US" sz="1200" smtClean="0">
                <a:solidFill>
                  <a:schemeClr val="tx1">
                    <a:lumMod val="75000"/>
                    <a:lumOff val="25000"/>
                  </a:schemeClr>
                </a:solidFill>
              </a:defRPr>
            </a:lvl3pPr>
            <a:lvl4pPr>
              <a:defRPr lang="en-US" sz="1200" smtClean="0">
                <a:solidFill>
                  <a:schemeClr val="tx1">
                    <a:lumMod val="75000"/>
                    <a:lumOff val="25000"/>
                  </a:schemeClr>
                </a:solidFill>
              </a:defRPr>
            </a:lvl4pPr>
            <a:lvl5pPr>
              <a:defRPr lang="en-US" sz="1200">
                <a:solidFill>
                  <a:schemeClr val="tx1">
                    <a:lumMod val="75000"/>
                    <a:lumOff val="25000"/>
                  </a:schemeClr>
                </a:solidFill>
              </a:defRPr>
            </a:lvl5pPr>
          </a:lstStyle>
          <a:p>
            <a:pPr marL="0" lvl="0" indent="0">
              <a:lnSpc>
                <a:spcPct val="150000"/>
              </a:lnSpc>
              <a:spcBef>
                <a:spcPts val="1000"/>
              </a:spcBef>
              <a:spcAft>
                <a:spcPts val="1200"/>
              </a:spcAft>
              <a:buNone/>
            </a:pPr>
            <a:r>
              <a:rPr lang="en-US"/>
              <a:t>Click to edit Master text styles</a:t>
            </a:r>
          </a:p>
          <a:p>
            <a:pPr marL="0" lvl="1" indent="0">
              <a:lnSpc>
                <a:spcPct val="150000"/>
              </a:lnSpc>
              <a:spcBef>
                <a:spcPts val="1000"/>
              </a:spcBef>
              <a:spcAft>
                <a:spcPts val="1200"/>
              </a:spcAft>
              <a:buNone/>
            </a:pPr>
            <a:r>
              <a:rPr lang="en-US"/>
              <a:t>Second level</a:t>
            </a:r>
          </a:p>
          <a:p>
            <a:pPr marL="0" lvl="2" indent="0">
              <a:lnSpc>
                <a:spcPct val="150000"/>
              </a:lnSpc>
              <a:spcBef>
                <a:spcPts val="1000"/>
              </a:spcBef>
              <a:spcAft>
                <a:spcPts val="1200"/>
              </a:spcAft>
              <a:buNone/>
            </a:pPr>
            <a:r>
              <a:rPr lang="en-US"/>
              <a:t>Third level</a:t>
            </a:r>
          </a:p>
          <a:p>
            <a:pPr marL="0" lvl="3" indent="0">
              <a:lnSpc>
                <a:spcPct val="150000"/>
              </a:lnSpc>
              <a:spcBef>
                <a:spcPts val="1000"/>
              </a:spcBef>
              <a:spcAft>
                <a:spcPts val="1200"/>
              </a:spcAft>
              <a:buNone/>
            </a:pPr>
            <a:r>
              <a:rPr lang="en-US"/>
              <a:t>Fourth level</a:t>
            </a:r>
          </a:p>
          <a:p>
            <a:pPr marL="0" lvl="4" indent="0">
              <a:lnSpc>
                <a:spcPct val="150000"/>
              </a:lnSpc>
              <a:spcBef>
                <a:spcPts val="1000"/>
              </a:spcBef>
              <a:spcAft>
                <a:spcPts val="1200"/>
              </a:spcAft>
              <a:buNone/>
            </a:pPr>
            <a:r>
              <a:rPr lang="en-US"/>
              <a:t>Fifth level</a:t>
            </a:r>
            <a:endParaRPr lang="en-US" dirty="0"/>
          </a:p>
        </p:txBody>
      </p:sp>
      <p:sp>
        <p:nvSpPr>
          <p:cNvPr id="6" name="Date Placeholder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fld id="{8BEEBAAA-29B5-4AF5-BC5F-7E580C29002D}" type="datetimeFigureOut">
              <a:rPr lang="en-US" smtClean="0"/>
              <a:pPr/>
              <a:t>4/28/2025</a:t>
            </a:fld>
            <a:endParaRPr lang="en-US" dirty="0"/>
          </a:p>
        </p:txBody>
      </p:sp>
      <p:sp>
        <p:nvSpPr>
          <p:cNvPr id="7" name="Footer Placeholder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endParaRPr lang="en-US" dirty="0"/>
          </a:p>
        </p:txBody>
      </p:sp>
      <p:sp>
        <p:nvSpPr>
          <p:cNvPr id="8" name="Slide Number Placeholder 5"/>
          <p:cNvSpPr>
            <a:spLocks noGrp="1"/>
          </p:cNvSpPr>
          <p:nvPr>
            <p:ph type="sldNum" sz="quarter" idx="4"/>
          </p:nvPr>
        </p:nvSpPr>
        <p:spPr>
          <a:xfrm>
            <a:off x="8371926"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fld id="{9860EDB8-5305-433F-BE41-D7A86D811DB3}" type="slidenum">
              <a:rPr lang="en-US" smtClean="0"/>
              <a:pPr/>
              <a:t>‹#›</a:t>
            </a:fld>
            <a:endParaRPr lang="en-US" dirty="0"/>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9" name="Rectangle 8"/>
          <p:cNvSpPr/>
          <p:nvPr userDrawn="1"/>
        </p:nvSpPr>
        <p:spPr>
          <a:xfrm>
            <a:off x="254951" y="262784"/>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Rectangle 9"/>
          <p:cNvSpPr/>
          <p:nvPr userDrawn="1"/>
        </p:nvSpPr>
        <p:spPr bwMode="blackWhite">
          <a:xfrm>
            <a:off x="254950" y="262784"/>
            <a:ext cx="11682101" cy="207264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a:xfrm>
            <a:off x="521208" y="1536192"/>
            <a:ext cx="6876288" cy="640080"/>
          </a:xfrm>
        </p:spPr>
        <p:txBody>
          <a:bodyPr>
            <a:normAutofit/>
          </a:bodyPr>
          <a:lstStyle>
            <a:lvl1pPr>
              <a:defRPr sz="3600">
                <a:solidFill>
                  <a:schemeClr val="bg1"/>
                </a:solidFill>
              </a:defRPr>
            </a:lvl1pPr>
          </a:lstStyle>
          <a:p>
            <a:r>
              <a:rPr lang="en-US"/>
              <a:t>Click to edit Master title style</a:t>
            </a:r>
            <a:endParaRPr lang="en-US" dirty="0"/>
          </a:p>
        </p:txBody>
      </p:sp>
      <p:sp>
        <p:nvSpPr>
          <p:cNvPr id="7" name="Content Placeholder 6"/>
          <p:cNvSpPr>
            <a:spLocks noGrp="1"/>
          </p:cNvSpPr>
          <p:nvPr>
            <p:ph sz="quarter" idx="13"/>
          </p:nvPr>
        </p:nvSpPr>
        <p:spPr>
          <a:xfrm>
            <a:off x="539496" y="2560320"/>
            <a:ext cx="9445752" cy="3977640"/>
          </a:xfrm>
        </p:spPr>
        <p:txBody>
          <a:bodyPr vert="horz" lIns="91440" tIns="45720" rIns="91440" bIns="45720" rtlCol="0">
            <a:normAutofit/>
          </a:bodyPr>
          <a:lstStyle>
            <a:lvl1pPr>
              <a:defRPr lang="en-US" sz="2400" smtClean="0">
                <a:solidFill>
                  <a:schemeClr val="tx1">
                    <a:lumMod val="75000"/>
                    <a:lumOff val="25000"/>
                  </a:schemeClr>
                </a:solidFill>
                <a:latin typeface="+mj-lt"/>
              </a:defRPr>
            </a:lvl1pPr>
            <a:lvl2pPr>
              <a:defRPr lang="en-US" sz="1200" dirty="0" smtClean="0">
                <a:solidFill>
                  <a:schemeClr val="tx1">
                    <a:lumMod val="75000"/>
                    <a:lumOff val="25000"/>
                  </a:schemeClr>
                </a:solidFill>
              </a:defRPr>
            </a:lvl2pPr>
            <a:lvl3pPr>
              <a:defRPr lang="en-US" sz="1200" dirty="0" smtClean="0">
                <a:solidFill>
                  <a:schemeClr val="tx1">
                    <a:lumMod val="75000"/>
                    <a:lumOff val="25000"/>
                  </a:schemeClr>
                </a:solidFill>
              </a:defRPr>
            </a:lvl3pPr>
            <a:lvl4pPr>
              <a:defRPr lang="en-US" sz="1200" dirty="0" smtClean="0">
                <a:solidFill>
                  <a:schemeClr val="tx1">
                    <a:lumMod val="75000"/>
                    <a:lumOff val="25000"/>
                  </a:schemeClr>
                </a:solidFill>
              </a:defRPr>
            </a:lvl4pPr>
            <a:lvl5pPr>
              <a:defRPr lang="en-US" sz="1200" dirty="0">
                <a:solidFill>
                  <a:schemeClr val="tx1">
                    <a:lumMod val="75000"/>
                    <a:lumOff val="25000"/>
                  </a:schemeClr>
                </a:solidFill>
              </a:defRPr>
            </a:lvl5pPr>
          </a:lstStyle>
          <a:p>
            <a:pPr marL="0" lvl="0" indent="0">
              <a:lnSpc>
                <a:spcPct val="150000"/>
              </a:lnSpc>
              <a:spcBef>
                <a:spcPts val="1000"/>
              </a:spcBef>
              <a:spcAft>
                <a:spcPts val="1200"/>
              </a:spcAft>
              <a:buNone/>
            </a:pPr>
            <a:r>
              <a:rPr lang="en-US"/>
              <a:t>Click to edit Master text styles</a:t>
            </a:r>
          </a:p>
          <a:p>
            <a:pPr marL="0" lvl="1" indent="0">
              <a:lnSpc>
                <a:spcPct val="150000"/>
              </a:lnSpc>
              <a:spcBef>
                <a:spcPts val="1000"/>
              </a:spcBef>
              <a:spcAft>
                <a:spcPts val="1200"/>
              </a:spcAft>
              <a:buNone/>
            </a:pPr>
            <a:r>
              <a:rPr lang="en-US"/>
              <a:t>Second level</a:t>
            </a:r>
          </a:p>
          <a:p>
            <a:pPr marL="0" lvl="2" indent="0">
              <a:lnSpc>
                <a:spcPct val="150000"/>
              </a:lnSpc>
              <a:spcBef>
                <a:spcPts val="1000"/>
              </a:spcBef>
              <a:spcAft>
                <a:spcPts val="1200"/>
              </a:spcAft>
              <a:buNone/>
            </a:pPr>
            <a:r>
              <a:rPr lang="en-US"/>
              <a:t>Third level</a:t>
            </a:r>
          </a:p>
          <a:p>
            <a:pPr marL="0" lvl="3" indent="0">
              <a:lnSpc>
                <a:spcPct val="150000"/>
              </a:lnSpc>
              <a:spcBef>
                <a:spcPts val="1000"/>
              </a:spcBef>
              <a:spcAft>
                <a:spcPts val="1200"/>
              </a:spcAft>
              <a:buNone/>
            </a:pPr>
            <a:r>
              <a:rPr lang="en-US"/>
              <a:t>Fourth level</a:t>
            </a:r>
          </a:p>
          <a:p>
            <a:pPr marL="0" lvl="4" indent="0">
              <a:lnSpc>
                <a:spcPct val="150000"/>
              </a:lnSpc>
              <a:spcBef>
                <a:spcPts val="1000"/>
              </a:spcBef>
              <a:spcAft>
                <a:spcPts val="1200"/>
              </a:spcAft>
              <a:buNone/>
            </a:pPr>
            <a:r>
              <a:rPr lang="en-US"/>
              <a:t>Fifth level</a:t>
            </a:r>
            <a:endParaRPr lang="en-US" dirty="0"/>
          </a:p>
        </p:txBody>
      </p:sp>
    </p:spTree>
    <p:extLst>
      <p:ext uri="{BB962C8B-B14F-4D97-AF65-F5344CB8AC3E}">
        <p14:creationId xmlns:p14="http://schemas.microsoft.com/office/powerpoint/2010/main" val="13356555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sp>
        <p:nvSpPr>
          <p:cNvPr id="2" name="Title Placeholder 1"/>
          <p:cNvSpPr>
            <a:spLocks noGrp="1"/>
          </p:cNvSpPr>
          <p:nvPr>
            <p:ph type="title"/>
          </p:nvPr>
        </p:nvSpPr>
        <p:spPr>
          <a:xfrm>
            <a:off x="521208" y="448056"/>
            <a:ext cx="6876288" cy="640080"/>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539496" y="1435608"/>
            <a:ext cx="4416552" cy="39776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fld id="{8BEEBAAA-29B5-4AF5-BC5F-7E580C29002D}" type="datetimeFigureOut">
              <a:rPr lang="en-US" smtClean="0"/>
              <a:pPr/>
              <a:t>4/28/2025</a:t>
            </a:fld>
            <a:endParaRPr lang="en-US" dirty="0"/>
          </a:p>
        </p:txBody>
      </p:sp>
      <p:sp>
        <p:nvSpPr>
          <p:cNvPr id="5" name="Footer Placeholder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375904"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fld id="{9860EDB8-5305-433F-BE41-D7A86D811DB3}" type="slidenum">
              <a:rPr lang="en-US" smtClean="0"/>
              <a:pPr/>
              <a:t>‹#›</a:t>
            </a:fld>
            <a:endParaRPr lang="en-US" dirty="0"/>
          </a:p>
        </p:txBody>
      </p:sp>
      <p:cxnSp>
        <p:nvCxnSpPr>
          <p:cNvPr id="8" name="Straight Connector 7"/>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l" defTabSz="914400" rtl="0" eaLnBrk="1" latinLnBrk="0" hangingPunct="1">
        <a:spcBef>
          <a:spcPct val="0"/>
        </a:spcBef>
        <a:buNone/>
        <a:defRPr sz="2800" kern="1200">
          <a:solidFill>
            <a:schemeClr val="tx1"/>
          </a:solidFill>
          <a:latin typeface="+mj-lt"/>
          <a:ea typeface="+mj-ea"/>
          <a:cs typeface="+mj-cs"/>
        </a:defRPr>
      </a:lvl1pPr>
    </p:titleStyle>
    <p:bodyStyle>
      <a:lvl1pPr marL="0" indent="0" algn="l" defTabSz="914400" rtl="0" eaLnBrk="1" latinLnBrk="0" hangingPunct="1">
        <a:lnSpc>
          <a:spcPct val="150000"/>
        </a:lnSpc>
        <a:spcBef>
          <a:spcPts val="1000"/>
        </a:spcBef>
        <a:spcAft>
          <a:spcPts val="1200"/>
        </a:spcAft>
        <a:buFontTx/>
        <a:buNone/>
        <a:defRPr lang="en-US" sz="1200" kern="1200" dirty="0">
          <a:solidFill>
            <a:schemeClr val="tx1"/>
          </a:solidFill>
          <a:latin typeface="+mn-lt"/>
          <a:ea typeface="+mn-ea"/>
          <a:cs typeface="+mn-cs"/>
        </a:defRPr>
      </a:lvl1pPr>
      <a:lvl2pPr marL="228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2pPr>
      <a:lvl3pPr marL="685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3pPr>
      <a:lvl4pPr marL="11430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4pPr>
      <a:lvl5pPr marL="16002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investors.mpmaterials.com/investor-news/news-details/2024/MP-Materials-Awarded-58.5-Million-to-Advance-U.S.-Rare-Earth-Magnet-Manufacturing/default.aspx" TargetMode="External"/><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comments" Target="../comments/comment1.xml"/><Relationship Id="rId4" Type="http://schemas.openxmlformats.org/officeDocument/2006/relationships/image" Target="../media/image14.jpeg"/></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5.jpeg"/><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64324"/>
            <a:ext cx="10515600" cy="2387600"/>
          </a:xfrm>
          <a:blipFill>
            <a:blip r:embed="rId3"/>
            <a:tile tx="0" ty="0" sx="100000" sy="100000" flip="none" algn="tl"/>
          </a:blipFill>
        </p:spPr>
        <p:txBody>
          <a:bodyPr anchor="ctr" anchorCtr="0">
            <a:normAutofit/>
          </a:bodyPr>
          <a:lstStyle/>
          <a:p>
            <a:r>
              <a:rPr lang="en-US" sz="3600" b="1" dirty="0"/>
              <a:t>Rare Earth Metals – Outlook for India</a:t>
            </a:r>
            <a:endParaRPr lang="en-US" sz="4800" b="1" dirty="0">
              <a:solidFill>
                <a:schemeClr val="bg1"/>
              </a:solidFill>
            </a:endParaRPr>
          </a:p>
        </p:txBody>
      </p:sp>
      <p:sp>
        <p:nvSpPr>
          <p:cNvPr id="3" name="Subtitle 2"/>
          <p:cNvSpPr>
            <a:spLocks noGrp="1"/>
          </p:cNvSpPr>
          <p:nvPr>
            <p:ph type="subTitle" idx="4294967295"/>
          </p:nvPr>
        </p:nvSpPr>
        <p:spPr>
          <a:xfrm>
            <a:off x="855620" y="2933105"/>
            <a:ext cx="9582736" cy="2543021"/>
          </a:xfrm>
        </p:spPr>
        <p:txBody>
          <a:bodyPr>
            <a:noAutofit/>
          </a:bodyPr>
          <a:lstStyle/>
          <a:p>
            <a:pPr marL="0" indent="0">
              <a:buNone/>
            </a:pPr>
            <a:r>
              <a:rPr lang="en-US" sz="2400" dirty="0">
                <a:latin typeface="+mj-lt"/>
              </a:rPr>
              <a:t>An overview</a:t>
            </a:r>
          </a:p>
          <a:p>
            <a:pPr marL="0" indent="0">
              <a:buNone/>
            </a:pPr>
            <a:r>
              <a:rPr lang="en-US" sz="2400" dirty="0">
                <a:solidFill>
                  <a:schemeClr val="bg1"/>
                </a:solidFill>
                <a:latin typeface="+mj-lt"/>
              </a:rPr>
              <a:t>Date</a:t>
            </a:r>
            <a:r>
              <a:rPr lang="en-US" sz="2400">
                <a:solidFill>
                  <a:schemeClr val="bg1"/>
                </a:solidFill>
                <a:latin typeface="+mj-lt"/>
              </a:rPr>
              <a:t>: 16</a:t>
            </a:r>
            <a:r>
              <a:rPr lang="en-US" sz="2400" baseline="30000">
                <a:solidFill>
                  <a:schemeClr val="bg1"/>
                </a:solidFill>
                <a:latin typeface="+mj-lt"/>
              </a:rPr>
              <a:t>th</a:t>
            </a:r>
            <a:r>
              <a:rPr lang="en-US" sz="2400">
                <a:solidFill>
                  <a:schemeClr val="bg1"/>
                </a:solidFill>
                <a:latin typeface="+mj-lt"/>
              </a:rPr>
              <a:t> </a:t>
            </a:r>
            <a:r>
              <a:rPr lang="en-US" sz="2400" dirty="0">
                <a:solidFill>
                  <a:schemeClr val="bg1"/>
                </a:solidFill>
                <a:latin typeface="+mj-lt"/>
              </a:rPr>
              <a:t>May 2025</a:t>
            </a:r>
          </a:p>
          <a:p>
            <a:pPr marL="0" indent="0">
              <a:buNone/>
            </a:pPr>
            <a:r>
              <a:rPr lang="en-US" sz="2400" dirty="0">
                <a:solidFill>
                  <a:schemeClr val="bg1"/>
                </a:solidFill>
                <a:latin typeface="+mj-lt"/>
              </a:rPr>
              <a:t>By Sanjay Arya</a:t>
            </a:r>
          </a:p>
        </p:txBody>
      </p:sp>
      <p:pic>
        <p:nvPicPr>
          <p:cNvPr id="4" name="Picture 3" descr="PowerPoint program icon"/>
          <p:cNvPicPr>
            <a:picLocks noChangeAspect="1"/>
          </p:cNvPicPr>
          <p:nvPr/>
        </p:nvPicPr>
        <p:blipFill>
          <a:blip r:embed="rId4"/>
          <a:srcRect/>
          <a:stretch/>
        </p:blipFill>
        <p:spPr bwMode="invGray">
          <a:xfrm>
            <a:off x="670216" y="5193062"/>
            <a:ext cx="822960" cy="822960"/>
          </a:xfrm>
          <a:prstGeom prst="rect">
            <a:avLst/>
          </a:prstGeom>
        </p:spPr>
      </p:pic>
    </p:spTree>
    <p:extLst>
      <p:ext uri="{BB962C8B-B14F-4D97-AF65-F5344CB8AC3E}">
        <p14:creationId xmlns:p14="http://schemas.microsoft.com/office/powerpoint/2010/main" val="24718077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F307D-B7FC-64E6-768F-3CF9185E40A5}"/>
              </a:ext>
            </a:extLst>
          </p:cNvPr>
          <p:cNvSpPr>
            <a:spLocks noGrp="1"/>
          </p:cNvSpPr>
          <p:nvPr>
            <p:ph type="title"/>
          </p:nvPr>
        </p:nvSpPr>
        <p:spPr>
          <a:xfrm>
            <a:off x="521207" y="448056"/>
            <a:ext cx="11283799" cy="640080"/>
          </a:xfrm>
          <a:pattFill prst="pct20">
            <a:fgClr>
              <a:schemeClr val="accent1"/>
            </a:fgClr>
            <a:bgClr>
              <a:schemeClr val="bg1"/>
            </a:bgClr>
          </a:pattFill>
          <a:effectLst>
            <a:glow rad="139700">
              <a:schemeClr val="accent6">
                <a:satMod val="175000"/>
                <a:alpha val="40000"/>
              </a:schemeClr>
            </a:glow>
            <a:innerShdw blurRad="63500" dist="50800" dir="13500000">
              <a:prstClr val="black">
                <a:alpha val="50000"/>
              </a:prstClr>
            </a:innerShdw>
          </a:effectLst>
        </p:spPr>
        <p:txBody>
          <a:bodyPr>
            <a:normAutofit/>
          </a:bodyPr>
          <a:lstStyle/>
          <a:p>
            <a:r>
              <a:rPr lang="en-US" sz="3200" b="1" dirty="0">
                <a:solidFill>
                  <a:schemeClr val="accent6">
                    <a:lumMod val="75000"/>
                  </a:schemeClr>
                </a:solidFill>
              </a:rPr>
              <a:t>Recent Developments in Production:</a:t>
            </a:r>
            <a:endParaRPr lang="en-IN" sz="3200" b="1" dirty="0">
              <a:solidFill>
                <a:schemeClr val="accent6">
                  <a:lumMod val="75000"/>
                </a:schemeClr>
              </a:solidFill>
            </a:endParaRPr>
          </a:p>
        </p:txBody>
      </p:sp>
      <p:sp>
        <p:nvSpPr>
          <p:cNvPr id="3" name="Content Placeholder 2">
            <a:extLst>
              <a:ext uri="{FF2B5EF4-FFF2-40B4-BE49-F238E27FC236}">
                <a16:creationId xmlns:a16="http://schemas.microsoft.com/office/drawing/2014/main" id="{54B0A2D2-BCCC-0B83-1777-32D4DFBB1DBA}"/>
              </a:ext>
            </a:extLst>
          </p:cNvPr>
          <p:cNvSpPr>
            <a:spLocks noGrp="1"/>
          </p:cNvSpPr>
          <p:nvPr>
            <p:ph sz="quarter" idx="10"/>
          </p:nvPr>
        </p:nvSpPr>
        <p:spPr>
          <a:xfrm>
            <a:off x="539495" y="1435608"/>
            <a:ext cx="11265511" cy="5078208"/>
          </a:xfrm>
          <a:blipFill>
            <a:blip r:embed="rId2"/>
            <a:tile tx="0" ty="0" sx="100000" sy="100000" flip="none" algn="tl"/>
          </a:blipFill>
        </p:spPr>
        <p:txBody>
          <a:bodyPr>
            <a:normAutofit/>
          </a:bodyPr>
          <a:lstStyle/>
          <a:p>
            <a:pPr>
              <a:buFont typeface="Arial" panose="020B0604020202020204" pitchFamily="34" charset="0"/>
              <a:buChar char="•"/>
            </a:pPr>
            <a:r>
              <a:rPr lang="en-US" sz="1800" dirty="0"/>
              <a:t>In April 2024, U.S.-based </a:t>
            </a:r>
            <a:r>
              <a:rPr lang="en-US" sz="1800" dirty="0">
                <a:hlinkClick r:id="rId3"/>
              </a:rPr>
              <a:t>MP Materials</a:t>
            </a:r>
            <a:r>
              <a:rPr lang="en-US" sz="1800" dirty="0"/>
              <a:t> received USD 58.5 million for furthering the construction of the country’s first integrated rare earth magnet manufacturing facility. The plant is located in Forth Worth, Texas, and is expected to begin commercial production by late 2025.</a:t>
            </a:r>
          </a:p>
          <a:p>
            <a:pPr>
              <a:buFont typeface="Arial" panose="020B0604020202020204" pitchFamily="34" charset="0"/>
              <a:buChar char="•"/>
            </a:pPr>
            <a:r>
              <a:rPr lang="en-US" sz="1800" dirty="0"/>
              <a:t>In April 2023, India-based IREL (India) Ltd. announced that it plans to boost its mining capacity by 400% in the coming decade, thereby increasing its production to 13,000 tons from the existing 5,000 tons.</a:t>
            </a:r>
          </a:p>
          <a:p>
            <a:pPr>
              <a:buFont typeface="Arial" panose="020B0604020202020204" pitchFamily="34" charset="0"/>
              <a:buChar char="•"/>
            </a:pPr>
            <a:r>
              <a:rPr lang="en-US" sz="1800" dirty="0"/>
              <a:t>In July 2023, USA Rare Earth announced its plans to invest USD 100 million to set up a neodymium magnet production facility in Stillwater, Oklahoma, with an initial 1,200 tons per annum capacity. Production is expected to commence by early 2026 and will be ramped up to 4,800 tons per annum.</a:t>
            </a:r>
          </a:p>
          <a:p>
            <a:endParaRPr lang="en-IN" dirty="0"/>
          </a:p>
        </p:txBody>
      </p:sp>
    </p:spTree>
    <p:extLst>
      <p:ext uri="{BB962C8B-B14F-4D97-AF65-F5344CB8AC3E}">
        <p14:creationId xmlns:p14="http://schemas.microsoft.com/office/powerpoint/2010/main" val="7844218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21207" y="448056"/>
            <a:ext cx="11371165" cy="640080"/>
          </a:xfrm>
          <a:blipFill>
            <a:blip r:embed="rId2"/>
            <a:tile tx="0" ty="0" sx="100000" sy="100000" flip="none" algn="tl"/>
          </a:blipFill>
        </p:spPr>
        <p:txBody>
          <a:bodyPr>
            <a:normAutofit/>
          </a:bodyPr>
          <a:lstStyle/>
          <a:p>
            <a:r>
              <a:rPr lang="en-US" dirty="0">
                <a:solidFill>
                  <a:schemeClr val="accent1">
                    <a:lumMod val="50000"/>
                  </a:schemeClr>
                </a:solidFill>
                <a:latin typeface="Segoe UI Light" panose="020B0502040204020203" pitchFamily="34" charset="0"/>
                <a:cs typeface="Segoe UI Light" panose="020B0502040204020203" pitchFamily="34" charset="0"/>
              </a:rPr>
              <a:t>Key growth areas of increase in Rare Earth consumption in India</a:t>
            </a:r>
          </a:p>
        </p:txBody>
      </p:sp>
      <p:sp>
        <p:nvSpPr>
          <p:cNvPr id="25" name="Content Placeholder 17"/>
          <p:cNvSpPr txBox="1">
            <a:spLocks/>
          </p:cNvSpPr>
          <p:nvPr/>
        </p:nvSpPr>
        <p:spPr>
          <a:xfrm>
            <a:off x="521207" y="1455491"/>
            <a:ext cx="11670793" cy="5109696"/>
          </a:xfrm>
          <a:prstGeom prst="rect">
            <a:avLst/>
          </a:prstGeom>
          <a:solidFill>
            <a:srgbClr val="FFFF00"/>
          </a:solidFill>
        </p:spPr>
        <p:txBody>
          <a:bodyPr vert="horz" lIns="91440" tIns="45720" rIns="91440" bIns="45720" rtlCol="0">
            <a:normAutofit fontScale="25000" lnSpcReduction="20000"/>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1143000" indent="-1143000" algn="just">
              <a:spcAft>
                <a:spcPts val="2000"/>
              </a:spcAft>
              <a:buAutoNum type="arabicParenR"/>
            </a:pPr>
            <a:r>
              <a:rPr lang="en-US" sz="7200" b="1" dirty="0">
                <a:solidFill>
                  <a:schemeClr val="accent1"/>
                </a:solidFill>
                <a:latin typeface="Segoe UI" panose="020B0502040204020203" pitchFamily="34" charset="0"/>
                <a:cs typeface="Segoe UI" panose="020B0502040204020203" pitchFamily="34" charset="0"/>
              </a:rPr>
              <a:t>Automotive industry expansion</a:t>
            </a:r>
            <a:r>
              <a:rPr lang="en-US" sz="7200" dirty="0">
                <a:solidFill>
                  <a:schemeClr val="accent2">
                    <a:lumMod val="75000"/>
                  </a:schemeClr>
                </a:solidFill>
                <a:latin typeface="Segoe UI" panose="020B0502040204020203" pitchFamily="34" charset="0"/>
                <a:cs typeface="Segoe UI" panose="020B0502040204020203" pitchFamily="34" charset="0"/>
              </a:rPr>
              <a:t>: </a:t>
            </a:r>
            <a:r>
              <a:rPr lang="en-US" sz="7200" b="1" dirty="0">
                <a:solidFill>
                  <a:schemeClr val="accent6">
                    <a:lumMod val="50000"/>
                  </a:schemeClr>
                </a:solidFill>
                <a:latin typeface="Segoe UI" panose="020B0502040204020203" pitchFamily="34" charset="0"/>
                <a:cs typeface="Segoe UI" panose="020B0502040204020203" pitchFamily="34" charset="0"/>
              </a:rPr>
              <a:t>As the automotive sector focuses on lighter and fuel efficient vehicles, the demand for EV batteries and eventual production of high quality batteries will increase demand.</a:t>
            </a:r>
          </a:p>
          <a:p>
            <a:pPr marL="1143000" indent="-1143000" algn="just">
              <a:spcAft>
                <a:spcPts val="2000"/>
              </a:spcAft>
              <a:buFont typeface="Arial" panose="020B0604020202020204" pitchFamily="34" charset="0"/>
              <a:buAutoNum type="arabicParenR"/>
            </a:pPr>
            <a:r>
              <a:rPr lang="en-US" sz="7200" b="1" dirty="0">
                <a:solidFill>
                  <a:schemeClr val="accent1"/>
                </a:solidFill>
                <a:latin typeface="Segoe UI" panose="020B0502040204020203" pitchFamily="34" charset="0"/>
                <a:cs typeface="Segoe UI" panose="020B0502040204020203" pitchFamily="34" charset="0"/>
              </a:rPr>
              <a:t>Aerospace and </a:t>
            </a:r>
            <a:r>
              <a:rPr lang="en-US" sz="7200" b="1" dirty="0" err="1">
                <a:solidFill>
                  <a:schemeClr val="accent1"/>
                </a:solidFill>
                <a:latin typeface="Segoe UI" panose="020B0502040204020203" pitchFamily="34" charset="0"/>
                <a:cs typeface="Segoe UI" panose="020B0502040204020203" pitchFamily="34" charset="0"/>
              </a:rPr>
              <a:t>Defence</a:t>
            </a:r>
            <a:r>
              <a:rPr lang="en-US" sz="7200" dirty="0">
                <a:solidFill>
                  <a:schemeClr val="accent1">
                    <a:lumMod val="75000"/>
                  </a:schemeClr>
                </a:solidFill>
                <a:latin typeface="Segoe UI" panose="020B0502040204020203" pitchFamily="34" charset="0"/>
                <a:cs typeface="Segoe UI" panose="020B0502040204020203" pitchFamily="34" charset="0"/>
              </a:rPr>
              <a:t>: </a:t>
            </a:r>
            <a:r>
              <a:rPr lang="en-US" sz="7200" dirty="0"/>
              <a:t>Particularly in creating strong alloys for aircraft engines and missiles, and in various electronic components. REEs like neodymium, dysprosium, and terbium are key ingredients in permanent magnets used in aircraft engines and other high-tech aerospace applications.</a:t>
            </a:r>
            <a:r>
              <a:rPr lang="en-US" sz="7200" dirty="0">
                <a:solidFill>
                  <a:schemeClr val="accent1">
                    <a:lumMod val="75000"/>
                  </a:schemeClr>
                </a:solidFill>
                <a:latin typeface="Segoe UI" panose="020B0502040204020203" pitchFamily="34" charset="0"/>
                <a:cs typeface="Segoe UI" panose="020B0502040204020203" pitchFamily="34" charset="0"/>
              </a:rPr>
              <a:t> </a:t>
            </a:r>
            <a:endParaRPr lang="en-US" sz="7200" dirty="0">
              <a:latin typeface="Segoe UI" panose="020B0502040204020203" pitchFamily="34" charset="0"/>
              <a:cs typeface="Segoe UI" panose="020B0502040204020203" pitchFamily="34" charset="0"/>
            </a:endParaRPr>
          </a:p>
          <a:p>
            <a:pPr marL="0" indent="0" algn="just">
              <a:spcAft>
                <a:spcPts val="2000"/>
              </a:spcAft>
              <a:buNone/>
            </a:pPr>
            <a:r>
              <a:rPr lang="en-US" sz="7200" dirty="0">
                <a:latin typeface="Segoe UI" panose="020B0502040204020203" pitchFamily="34" charset="0"/>
                <a:cs typeface="Segoe UI" panose="020B0502040204020203" pitchFamily="34" charset="0"/>
              </a:rPr>
              <a:t>                </a:t>
            </a:r>
            <a:r>
              <a:rPr lang="en-US" sz="7200" b="1" dirty="0">
                <a:solidFill>
                  <a:schemeClr val="accent1"/>
                </a:solidFill>
                <a:effectLst/>
                <a:latin typeface="Arial" panose="020B0604020202020204" pitchFamily="34" charset="0"/>
                <a:ea typeface="Calibri" panose="020F0502020204030204" pitchFamily="34" charset="0"/>
                <a:cs typeface="Times New Roman" panose="02020603050405020304" pitchFamily="18" charset="0"/>
              </a:rPr>
              <a:t>Consumer Electronics</a:t>
            </a:r>
            <a:r>
              <a:rPr lang="en-US" sz="7200" b="1" dirty="0">
                <a:solidFill>
                  <a:schemeClr val="accent2">
                    <a:lumMod val="75000"/>
                  </a:schemeClr>
                </a:solidFill>
                <a:effectLst/>
                <a:latin typeface="Arial" panose="020B0604020202020204" pitchFamily="34" charset="0"/>
                <a:ea typeface="Calibri" panose="020F0502020204030204" pitchFamily="34" charset="0"/>
                <a:cs typeface="Times New Roman" panose="02020603050405020304" pitchFamily="18" charset="0"/>
              </a:rPr>
              <a:t>: Rising demand for consumer electronics, such as smartphones and                                                                                                                laptops are also driving the growth of the industry</a:t>
            </a:r>
            <a:r>
              <a:rPr lang="en-US" sz="1800" b="1" dirty="0">
                <a:solidFill>
                  <a:schemeClr val="accent2">
                    <a:lumMod val="75000"/>
                  </a:schemeClr>
                </a:solidFill>
                <a:effectLst/>
                <a:latin typeface="Arial" panose="020B0604020202020204" pitchFamily="34" charset="0"/>
                <a:ea typeface="Calibri" panose="020F0502020204030204" pitchFamily="34" charset="0"/>
                <a:cs typeface="Times New Roman" panose="02020603050405020304" pitchFamily="18" charset="0"/>
              </a:rPr>
              <a:t>.</a:t>
            </a:r>
            <a:endParaRPr lang="en-IN" sz="1800"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2000"/>
              </a:spcAft>
              <a:buNone/>
            </a:pPr>
            <a:r>
              <a:rPr lang="en-US" sz="7200" dirty="0">
                <a:latin typeface="Segoe UI" panose="020B0502040204020203" pitchFamily="34" charset="0"/>
                <a:cs typeface="Segoe UI" panose="020B0502040204020203" pitchFamily="34" charset="0"/>
              </a:rPr>
              <a:t>            </a:t>
            </a:r>
            <a:r>
              <a:rPr lang="en-US" sz="7200" b="1" dirty="0">
                <a:solidFill>
                  <a:schemeClr val="accent1"/>
                </a:solidFill>
                <a:effectLst/>
                <a:latin typeface="Arial" panose="020B0604020202020204" pitchFamily="34" charset="0"/>
                <a:ea typeface="Calibri" panose="020F0502020204030204" pitchFamily="34" charset="0"/>
              </a:rPr>
              <a:t>Renewable Energy</a:t>
            </a:r>
            <a:r>
              <a:rPr lang="en-US" sz="7200" b="1" dirty="0">
                <a:solidFill>
                  <a:schemeClr val="accent6">
                    <a:lumMod val="50000"/>
                  </a:schemeClr>
                </a:solidFill>
                <a:effectLst/>
                <a:latin typeface="Arial" panose="020B0604020202020204" pitchFamily="34" charset="0"/>
                <a:ea typeface="Calibri" panose="020F0502020204030204" pitchFamily="34" charset="0"/>
              </a:rPr>
              <a:t>: Increasing demand for renewable energy sources, such as wind and solar power, is driving the growth of the rare earth industry</a:t>
            </a:r>
            <a:endParaRPr lang="en-US" sz="7200" dirty="0">
              <a:solidFill>
                <a:schemeClr val="accent6">
                  <a:lumMod val="50000"/>
                </a:schemeClr>
              </a:solidFill>
              <a:latin typeface="Segoe UI" panose="020B0502040204020203" pitchFamily="34" charset="0"/>
              <a:cs typeface="Segoe UI" panose="020B0502040204020203" pitchFamily="34" charset="0"/>
            </a:endParaRPr>
          </a:p>
          <a:p>
            <a:pPr marL="0" indent="0">
              <a:spcAft>
                <a:spcPts val="2000"/>
              </a:spcAft>
              <a:buNone/>
            </a:pPr>
            <a:endParaRPr lang="en-US" sz="7200" dirty="0">
              <a:latin typeface="Segoe UI" panose="020B0502040204020203" pitchFamily="34" charset="0"/>
              <a:cs typeface="Segoe UI" panose="020B0502040204020203" pitchFamily="34" charset="0"/>
            </a:endParaRPr>
          </a:p>
          <a:p>
            <a:pPr marL="0" indent="0">
              <a:spcAft>
                <a:spcPts val="2000"/>
              </a:spcAft>
              <a:buNone/>
            </a:pPr>
            <a:endParaRPr lang="en-US" sz="7200" dirty="0">
              <a:latin typeface="Segoe UI" panose="020B0502040204020203" pitchFamily="34" charset="0"/>
              <a:cs typeface="Segoe UI" panose="020B0502040204020203" pitchFamily="34" charset="0"/>
            </a:endParaRPr>
          </a:p>
          <a:p>
            <a:pPr marL="0" indent="0">
              <a:spcAft>
                <a:spcPts val="2000"/>
              </a:spcAft>
              <a:buNone/>
            </a:pPr>
            <a:endParaRPr lang="en-US" sz="7200" dirty="0">
              <a:latin typeface="Segoe UI" panose="020B0502040204020203" pitchFamily="34" charset="0"/>
              <a:cs typeface="Segoe UI" panose="020B0502040204020203" pitchFamily="34" charset="0"/>
            </a:endParaRPr>
          </a:p>
          <a:p>
            <a:pPr marL="0" indent="0">
              <a:spcAft>
                <a:spcPts val="2000"/>
              </a:spcAft>
              <a:buNone/>
            </a:pPr>
            <a:endParaRPr lang="en-US" sz="7200" dirty="0">
              <a:latin typeface="Segoe UI" panose="020B0502040204020203" pitchFamily="34" charset="0"/>
              <a:cs typeface="Segoe UI" panose="020B0502040204020203" pitchFamily="34" charset="0"/>
            </a:endParaRPr>
          </a:p>
          <a:p>
            <a:pPr marL="0" indent="0">
              <a:spcAft>
                <a:spcPts val="2000"/>
              </a:spcAft>
              <a:buNone/>
            </a:pPr>
            <a:endParaRPr lang="en-US" sz="7200" dirty="0">
              <a:latin typeface="Segoe UI" panose="020B0502040204020203" pitchFamily="34" charset="0"/>
              <a:cs typeface="Segoe UI" panose="020B0502040204020203" pitchFamily="34" charset="0"/>
            </a:endParaRPr>
          </a:p>
          <a:p>
            <a:pPr marL="0" indent="0">
              <a:spcAft>
                <a:spcPts val="2000"/>
              </a:spcAft>
              <a:buNone/>
            </a:pPr>
            <a:endParaRPr lang="en-US" sz="7200" dirty="0">
              <a:latin typeface="Segoe UI" panose="020B0502040204020203" pitchFamily="34" charset="0"/>
              <a:cs typeface="Segoe UI" panose="020B0502040204020203" pitchFamily="34" charset="0"/>
            </a:endParaRPr>
          </a:p>
          <a:p>
            <a:pPr marL="0" indent="0">
              <a:spcAft>
                <a:spcPts val="2000"/>
              </a:spcAft>
              <a:buNone/>
            </a:pPr>
            <a:endParaRPr lang="en-US" sz="7200" dirty="0">
              <a:latin typeface="Segoe UI" panose="020B0502040204020203" pitchFamily="34" charset="0"/>
              <a:cs typeface="Segoe UI" panose="020B0502040204020203" pitchFamily="34" charset="0"/>
            </a:endParaRPr>
          </a:p>
          <a:p>
            <a:pPr marL="0" indent="0">
              <a:spcAft>
                <a:spcPts val="2000"/>
              </a:spcAft>
              <a:buNone/>
            </a:pPr>
            <a:r>
              <a:rPr lang="en-US" dirty="0">
                <a:latin typeface="Segoe UI" panose="020B0502040204020203" pitchFamily="34" charset="0"/>
                <a:cs typeface="Segoe UI" panose="020B0502040204020203" pitchFamily="34" charset="0"/>
              </a:rPr>
              <a:t>m</a:t>
            </a:r>
          </a:p>
        </p:txBody>
      </p:sp>
      <p:grpSp>
        <p:nvGrpSpPr>
          <p:cNvPr id="18" name="Group 17" descr="Small circle with number 1 inside  indicating step 1"/>
          <p:cNvGrpSpPr/>
          <p:nvPr/>
        </p:nvGrpSpPr>
        <p:grpSpPr bwMode="blackWhite">
          <a:xfrm>
            <a:off x="567449" y="1516795"/>
            <a:ext cx="558179" cy="547445"/>
            <a:chOff x="6953426" y="711274"/>
            <a:chExt cx="558179" cy="409838"/>
          </a:xfrm>
        </p:grpSpPr>
        <p:sp>
          <p:nvSpPr>
            <p:cNvPr id="19" name="Oval 18" descr="Small circle"/>
            <p:cNvSpPr/>
            <p:nvPr/>
          </p:nvSpPr>
          <p:spPr bwMode="blackWhite">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descr="Number 1"/>
            <p:cNvSpPr txBox="1">
              <a:spLocks noChangeAspect="1"/>
            </p:cNvSpPr>
            <p:nvPr/>
          </p:nvSpPr>
          <p:spPr bwMode="blackWhite">
            <a:xfrm>
              <a:off x="6953426" y="727564"/>
              <a:ext cx="558179" cy="369332"/>
            </a:xfrm>
            <a:prstGeom prst="rect">
              <a:avLst/>
            </a:prstGeom>
            <a:noFill/>
          </p:spPr>
          <p:txBody>
            <a:bodyPr wrap="square" rtlCol="0">
              <a:spAutoFit/>
            </a:bodyPr>
            <a:lstStyle/>
            <a:p>
              <a:pPr algn="ctr"/>
              <a:r>
                <a:rPr lang="en-US" dirty="0">
                  <a:solidFill>
                    <a:schemeClr val="bg1"/>
                  </a:solidFill>
                  <a:latin typeface="Segoe UI Semibold" panose="020B0702040204020203" pitchFamily="34" charset="0"/>
                  <a:cs typeface="Segoe UI Semibold" panose="020B0702040204020203" pitchFamily="34" charset="0"/>
                </a:rPr>
                <a:t>1</a:t>
              </a:r>
            </a:p>
          </p:txBody>
        </p:sp>
      </p:grpSp>
      <p:grpSp>
        <p:nvGrpSpPr>
          <p:cNvPr id="33" name="Group 32" descr="Small circle with number 2 inside  indicating step 2"/>
          <p:cNvGrpSpPr/>
          <p:nvPr/>
        </p:nvGrpSpPr>
        <p:grpSpPr bwMode="blackWhite">
          <a:xfrm>
            <a:off x="434842" y="1766255"/>
            <a:ext cx="558179" cy="1209751"/>
            <a:chOff x="7011943" y="74176"/>
            <a:chExt cx="558179" cy="1499396"/>
          </a:xfrm>
        </p:grpSpPr>
        <p:sp>
          <p:nvSpPr>
            <p:cNvPr id="34" name="Oval 33" descr="Small circle"/>
            <p:cNvSpPr/>
            <p:nvPr/>
          </p:nvSpPr>
          <p:spPr bwMode="blackWhite">
            <a:xfrm>
              <a:off x="7121299" y="969610"/>
              <a:ext cx="444653" cy="603962"/>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p:txBody>
        </p:sp>
        <p:sp>
          <p:nvSpPr>
            <p:cNvPr id="35" name="TextBox 34" descr="Number 2"/>
            <p:cNvSpPr txBox="1">
              <a:spLocks noChangeAspect="1"/>
            </p:cNvSpPr>
            <p:nvPr/>
          </p:nvSpPr>
          <p:spPr bwMode="blackWhite">
            <a:xfrm>
              <a:off x="7011943" y="74176"/>
              <a:ext cx="558179" cy="369332"/>
            </a:xfrm>
            <a:prstGeom prst="rect">
              <a:avLst/>
            </a:prstGeom>
            <a:noFill/>
          </p:spPr>
          <p:txBody>
            <a:bodyPr wrap="square" rtlCol="0">
              <a:spAutoFit/>
            </a:bodyPr>
            <a:lstStyle/>
            <a:p>
              <a:pPr algn="ctr"/>
              <a:endParaRPr lang="en-US" dirty="0">
                <a:solidFill>
                  <a:schemeClr val="bg1"/>
                </a:solidFill>
                <a:latin typeface="Segoe UI Semibold" panose="020B0702040204020203" pitchFamily="34" charset="0"/>
                <a:cs typeface="Segoe UI Semibold" panose="020B0702040204020203" pitchFamily="34" charset="0"/>
              </a:endParaRPr>
            </a:p>
          </p:txBody>
        </p:sp>
      </p:grpSp>
      <p:grpSp>
        <p:nvGrpSpPr>
          <p:cNvPr id="22" name="Group 21" descr="Small circle with number 3 inside  indicating step 3"/>
          <p:cNvGrpSpPr/>
          <p:nvPr/>
        </p:nvGrpSpPr>
        <p:grpSpPr bwMode="blackWhite">
          <a:xfrm>
            <a:off x="447648" y="3464818"/>
            <a:ext cx="558179" cy="409838"/>
            <a:chOff x="6940905" y="711274"/>
            <a:chExt cx="558179" cy="409838"/>
          </a:xfrm>
        </p:grpSpPr>
        <p:sp>
          <p:nvSpPr>
            <p:cNvPr id="24" name="Oval 23" descr="Small circle"/>
            <p:cNvSpPr/>
            <p:nvPr/>
          </p:nvSpPr>
          <p:spPr bwMode="blackWhite">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descr="Number 3"/>
            <p:cNvSpPr txBox="1">
              <a:spLocks noChangeAspect="1"/>
            </p:cNvSpPr>
            <p:nvPr/>
          </p:nvSpPr>
          <p:spPr bwMode="blackWhite">
            <a:xfrm>
              <a:off x="6940905" y="751780"/>
              <a:ext cx="558179" cy="369332"/>
            </a:xfrm>
            <a:prstGeom prst="rect">
              <a:avLst/>
            </a:prstGeom>
            <a:noFill/>
          </p:spPr>
          <p:txBody>
            <a:bodyPr wrap="square" rtlCol="0">
              <a:spAutoFit/>
            </a:bodyPr>
            <a:lstStyle/>
            <a:p>
              <a:pPr algn="ctr"/>
              <a:r>
                <a:rPr lang="en-US" dirty="0">
                  <a:solidFill>
                    <a:schemeClr val="bg1"/>
                  </a:solidFill>
                  <a:latin typeface="Segoe UI Semibold" panose="020B0702040204020203" pitchFamily="34" charset="0"/>
                  <a:cs typeface="Segoe UI Semibold" panose="020B0702040204020203" pitchFamily="34" charset="0"/>
                </a:rPr>
                <a:t>3</a:t>
              </a:r>
            </a:p>
          </p:txBody>
        </p:sp>
      </p:grpSp>
      <p:sp>
        <p:nvSpPr>
          <p:cNvPr id="32" name="Content Placeholder 17"/>
          <p:cNvSpPr txBox="1">
            <a:spLocks/>
          </p:cNvSpPr>
          <p:nvPr/>
        </p:nvSpPr>
        <p:spPr>
          <a:xfrm>
            <a:off x="1056513" y="4236460"/>
            <a:ext cx="4504252" cy="761144"/>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a:spcAft>
                <a:spcPts val="600"/>
              </a:spcAft>
              <a:buNone/>
              <a:defRPr/>
            </a:pPr>
            <a:endParaRPr lang="en-US" dirty="0">
              <a:solidFill>
                <a:prstClr val="black">
                  <a:lumMod val="75000"/>
                  <a:lumOff val="25000"/>
                </a:prstClr>
              </a:solidFill>
              <a:cs typeface="Segoe UI"/>
            </a:endParaRPr>
          </a:p>
        </p:txBody>
      </p:sp>
      <p:grpSp>
        <p:nvGrpSpPr>
          <p:cNvPr id="37" name="Group 36" descr="Small circle with number 4 inside  indicating step 4"/>
          <p:cNvGrpSpPr/>
          <p:nvPr/>
        </p:nvGrpSpPr>
        <p:grpSpPr bwMode="blackWhite">
          <a:xfrm>
            <a:off x="525983" y="4300275"/>
            <a:ext cx="558179" cy="1102234"/>
            <a:chOff x="6998823" y="386591"/>
            <a:chExt cx="558179" cy="1162568"/>
          </a:xfrm>
        </p:grpSpPr>
        <p:sp>
          <p:nvSpPr>
            <p:cNvPr id="38" name="Oval 37" descr="Small circle"/>
            <p:cNvSpPr/>
            <p:nvPr/>
          </p:nvSpPr>
          <p:spPr bwMode="blackWhite">
            <a:xfrm>
              <a:off x="7023740" y="386591"/>
              <a:ext cx="409838" cy="409837"/>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a:t>
              </a:r>
            </a:p>
          </p:txBody>
        </p:sp>
        <p:sp>
          <p:nvSpPr>
            <p:cNvPr id="39" name="TextBox 38" descr="Number 4"/>
            <p:cNvSpPr txBox="1">
              <a:spLocks noChangeAspect="1"/>
            </p:cNvSpPr>
            <p:nvPr/>
          </p:nvSpPr>
          <p:spPr bwMode="blackWhite">
            <a:xfrm>
              <a:off x="6998823" y="1221472"/>
              <a:ext cx="558179" cy="327687"/>
            </a:xfrm>
            <a:prstGeom prst="rect">
              <a:avLst/>
            </a:prstGeom>
            <a:noFill/>
          </p:spPr>
          <p:txBody>
            <a:bodyPr wrap="square" rtlCol="0">
              <a:spAutoFit/>
            </a:bodyPr>
            <a:lstStyle/>
            <a:p>
              <a:pPr algn="ctr"/>
              <a:endParaRPr lang="en-US" dirty="0">
                <a:solidFill>
                  <a:schemeClr val="bg1"/>
                </a:solidFill>
                <a:latin typeface="Segoe UI Semibold" panose="020B0702040204020203" pitchFamily="34" charset="0"/>
                <a:cs typeface="Segoe UI Semibold" panose="020B0702040204020203" pitchFamily="34" charset="0"/>
              </a:endParaRPr>
            </a:p>
          </p:txBody>
        </p:sp>
      </p:grpSp>
      <p:sp>
        <p:nvSpPr>
          <p:cNvPr id="40" name="Content Placeholder 17"/>
          <p:cNvSpPr txBox="1">
            <a:spLocks/>
          </p:cNvSpPr>
          <p:nvPr/>
        </p:nvSpPr>
        <p:spPr>
          <a:xfrm>
            <a:off x="1056513" y="5177572"/>
            <a:ext cx="4504252" cy="563538"/>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a:spcAft>
                <a:spcPts val="2000"/>
              </a:spcAft>
              <a:buNone/>
              <a:defRPr/>
            </a:pPr>
            <a:endParaRPr lang="en-US" dirty="0">
              <a:solidFill>
                <a:prstClr val="black">
                  <a:lumMod val="75000"/>
                  <a:lumOff val="25000"/>
                </a:prstClr>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10700175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21207" y="448056"/>
            <a:ext cx="10895317" cy="64008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txBody>
          <a:bodyPr>
            <a:normAutofit/>
          </a:bodyPr>
          <a:lstStyle/>
          <a:p>
            <a:pPr algn="ctr"/>
            <a:r>
              <a:rPr lang="en-US" dirty="0">
                <a:solidFill>
                  <a:schemeClr val="accent6">
                    <a:lumMod val="75000"/>
                  </a:schemeClr>
                </a:solidFill>
                <a:latin typeface="Segoe UI Light" panose="020B0502040204020203" pitchFamily="34" charset="0"/>
                <a:cs typeface="Segoe UI Light" panose="020B0502040204020203" pitchFamily="34" charset="0"/>
              </a:rPr>
              <a:t>Consumption:</a:t>
            </a:r>
          </a:p>
        </p:txBody>
      </p:sp>
      <p:sp>
        <p:nvSpPr>
          <p:cNvPr id="5" name="Content Placeholder 4"/>
          <p:cNvSpPr>
            <a:spLocks noGrp="1"/>
          </p:cNvSpPr>
          <p:nvPr>
            <p:ph sz="half" idx="4294967295"/>
          </p:nvPr>
        </p:nvSpPr>
        <p:spPr>
          <a:xfrm>
            <a:off x="541610" y="1431010"/>
            <a:ext cx="10911490" cy="5051983"/>
          </a:xfrm>
          <a:blipFill>
            <a:blip r:embed="rId2"/>
            <a:tile tx="0" ty="0" sx="100000" sy="100000" flip="none" algn="tl"/>
          </a:blipFill>
        </p:spPr>
        <p:txBody>
          <a:bodyPr vert="horz" lIns="91440" tIns="45720" rIns="91440" bIns="45720" rtlCol="0">
            <a:normAutofit/>
          </a:bodyPr>
          <a:lstStyle/>
          <a:p>
            <a:pPr marL="171450" indent="-171450">
              <a:lnSpc>
                <a:spcPts val="1800"/>
              </a:lnSpc>
              <a:spcBef>
                <a:spcPts val="1000"/>
              </a:spcBef>
              <a:spcAft>
                <a:spcPts val="600"/>
              </a:spcAft>
              <a:buFont typeface="Arial" panose="020B0604020202020204" pitchFamily="34" charset="0"/>
              <a:buChar char="•"/>
            </a:pPr>
            <a:r>
              <a:rPr lang="en-US" sz="2000" dirty="0">
                <a:solidFill>
                  <a:srgbClr val="923922"/>
                </a:solidFill>
                <a:latin typeface="Segoe UI" panose="020B0502040204020203" pitchFamily="34" charset="0"/>
                <a:cs typeface="Segoe UI" panose="020B0502040204020203" pitchFamily="34" charset="0"/>
              </a:rPr>
              <a:t>Majority of Rare Earth metals are currently imported into India.</a:t>
            </a:r>
          </a:p>
          <a:p>
            <a:pPr>
              <a:lnSpc>
                <a:spcPts val="1800"/>
              </a:lnSpc>
              <a:spcBef>
                <a:spcPts val="1000"/>
              </a:spcBef>
              <a:spcAft>
                <a:spcPts val="600"/>
              </a:spcAft>
            </a:pPr>
            <a:endParaRPr lang="en-US" sz="2000" dirty="0">
              <a:solidFill>
                <a:srgbClr val="923922"/>
              </a:solidFill>
              <a:latin typeface="Segoe UI" panose="020B0502040204020203" pitchFamily="34" charset="0"/>
              <a:cs typeface="Segoe UI" panose="020B0502040204020203" pitchFamily="34" charset="0"/>
            </a:endParaRPr>
          </a:p>
          <a:p>
            <a:pPr marL="171450" indent="-171450">
              <a:lnSpc>
                <a:spcPts val="1800"/>
              </a:lnSpc>
              <a:spcBef>
                <a:spcPts val="1000"/>
              </a:spcBef>
              <a:spcAft>
                <a:spcPts val="600"/>
              </a:spcAft>
              <a:buFont typeface="Arial" panose="020B0604020202020204" pitchFamily="34" charset="0"/>
              <a:buChar char="•"/>
            </a:pPr>
            <a:r>
              <a:rPr lang="en-US" sz="2000" dirty="0">
                <a:solidFill>
                  <a:srgbClr val="923922"/>
                </a:solidFill>
                <a:latin typeface="Segoe UI" panose="020B0502040204020203" pitchFamily="34" charset="0"/>
                <a:cs typeface="Segoe UI" panose="020B0502040204020203" pitchFamily="34" charset="0"/>
              </a:rPr>
              <a:t>China being the biggest supplier of Rare Earth Metals – in ingots and other forms.</a:t>
            </a:r>
          </a:p>
          <a:p>
            <a:pPr>
              <a:lnSpc>
                <a:spcPts val="1800"/>
              </a:lnSpc>
              <a:spcBef>
                <a:spcPts val="1000"/>
              </a:spcBef>
              <a:spcAft>
                <a:spcPts val="600"/>
              </a:spcAft>
            </a:pPr>
            <a:endParaRPr lang="en-US" sz="2000" dirty="0">
              <a:solidFill>
                <a:srgbClr val="923922"/>
              </a:solidFill>
              <a:latin typeface="Segoe UI" panose="020B0502040204020203" pitchFamily="34" charset="0"/>
              <a:cs typeface="Segoe UI" panose="020B0502040204020203" pitchFamily="34" charset="0"/>
            </a:endParaRPr>
          </a:p>
          <a:p>
            <a:pPr marL="171450" indent="-171450" algn="just">
              <a:spcBef>
                <a:spcPts val="1000"/>
              </a:spcBef>
              <a:spcAft>
                <a:spcPts val="600"/>
              </a:spcAft>
              <a:buFont typeface="Arial" panose="020B0604020202020204" pitchFamily="34" charset="0"/>
              <a:buChar char="•"/>
            </a:pPr>
            <a:r>
              <a:rPr lang="en-US" sz="2000" dirty="0">
                <a:solidFill>
                  <a:srgbClr val="923922"/>
                </a:solidFill>
                <a:latin typeface="Segoe UI" panose="020B0502040204020203" pitchFamily="34" charset="0"/>
                <a:cs typeface="Segoe UI" panose="020B0502040204020203" pitchFamily="34" charset="0"/>
              </a:rPr>
              <a:t>Consumption of Rare Earth Metals still lower than other large Industrial nations. The biggest consumption growth will come in from – Automotive Electric Vehicles, Electronics, Aerospace  and related industries. Just for reference, presently 25 Electric Vehicle manufacturers are there in India. This number has increased in few years from under 10. More new manufacturing companies, Indian and across the world are planning to start making cars and electronic components in India.</a:t>
            </a:r>
          </a:p>
          <a:p>
            <a:pPr marL="171450" indent="-171450">
              <a:lnSpc>
                <a:spcPts val="1800"/>
              </a:lnSpc>
              <a:spcBef>
                <a:spcPts val="1000"/>
              </a:spcBef>
              <a:spcAft>
                <a:spcPts val="600"/>
              </a:spcAft>
              <a:buFont typeface="Arial" panose="020B0604020202020204" pitchFamily="34" charset="0"/>
              <a:buChar char="•"/>
            </a:pPr>
            <a:endParaRPr lang="en-US" sz="2800" dirty="0">
              <a:solidFill>
                <a:prstClr val="black">
                  <a:lumMod val="75000"/>
                  <a:lumOff val="25000"/>
                </a:prstClr>
              </a:solidFill>
              <a:latin typeface="Segoe UI" panose="020B0502040204020203" pitchFamily="34" charset="0"/>
              <a:cs typeface="Segoe UI" panose="020B0502040204020203" pitchFamily="34" charset="0"/>
            </a:endParaRPr>
          </a:p>
          <a:p>
            <a:pPr marL="171450" indent="-171450">
              <a:lnSpc>
                <a:spcPts val="1800"/>
              </a:lnSpc>
              <a:spcBef>
                <a:spcPts val="1000"/>
              </a:spcBef>
              <a:spcAft>
                <a:spcPts val="600"/>
              </a:spcAft>
              <a:buFont typeface="Arial" panose="020B0604020202020204" pitchFamily="34" charset="0"/>
              <a:buChar char="•"/>
            </a:pPr>
            <a:endParaRPr lang="en-US" dirty="0">
              <a:solidFill>
                <a:prstClr val="black">
                  <a:lumMod val="75000"/>
                  <a:lumOff val="25000"/>
                </a:prstClr>
              </a:solidFill>
              <a:latin typeface="Segoe UI" panose="020B0502040204020203" pitchFamily="34" charset="0"/>
              <a:cs typeface="Segoe UI" panose="020B0502040204020203" pitchFamily="34" charset="0"/>
            </a:endParaRPr>
          </a:p>
          <a:p>
            <a:pPr marL="171450" indent="-171450">
              <a:lnSpc>
                <a:spcPts val="1800"/>
              </a:lnSpc>
              <a:spcBef>
                <a:spcPts val="1000"/>
              </a:spcBef>
              <a:spcAft>
                <a:spcPts val="600"/>
              </a:spcAft>
              <a:buFont typeface="Arial" panose="020B0604020202020204" pitchFamily="34" charset="0"/>
              <a:buChar char="•"/>
            </a:pPr>
            <a:endParaRPr lang="en-US" dirty="0">
              <a:solidFill>
                <a:prstClr val="black">
                  <a:lumMod val="75000"/>
                  <a:lumOff val="25000"/>
                </a:prstClr>
              </a:solidFill>
              <a:latin typeface="Segoe UI" panose="020B0502040204020203" pitchFamily="34" charset="0"/>
              <a:cs typeface="Segoe UI" panose="020B0502040204020203" pitchFamily="34" charset="0"/>
            </a:endParaRPr>
          </a:p>
          <a:p>
            <a:pPr marL="0" indent="0">
              <a:lnSpc>
                <a:spcPts val="1800"/>
              </a:lnSpc>
              <a:spcBef>
                <a:spcPts val="1000"/>
              </a:spcBef>
              <a:spcAft>
                <a:spcPts val="600"/>
              </a:spcAft>
              <a:buNone/>
            </a:pPr>
            <a:endParaRPr lang="en-US" sz="1200" dirty="0">
              <a:solidFill>
                <a:prstClr val="black">
                  <a:lumMod val="75000"/>
                  <a:lumOff val="25000"/>
                </a:prstClr>
              </a:solidFill>
              <a:latin typeface="Segoe UI" panose="020B0502040204020203" pitchFamily="34" charset="0"/>
              <a:cs typeface="Segoe UI" panose="020B0502040204020203" pitchFamily="34" charset="0"/>
            </a:endParaRPr>
          </a:p>
          <a:p>
            <a:pPr marL="0" indent="0">
              <a:lnSpc>
                <a:spcPts val="1800"/>
              </a:lnSpc>
              <a:spcBef>
                <a:spcPts val="1000"/>
              </a:spcBef>
              <a:spcAft>
                <a:spcPts val="600"/>
              </a:spcAft>
              <a:buNone/>
            </a:pPr>
            <a:endParaRPr lang="en-US" sz="1200" dirty="0">
              <a:solidFill>
                <a:prstClr val="black">
                  <a:lumMod val="75000"/>
                  <a:lumOff val="25000"/>
                </a:prstClr>
              </a:solidFill>
              <a:latin typeface="Segoe UI" panose="020B0502040204020203" pitchFamily="34" charset="0"/>
              <a:cs typeface="Segoe UI" panose="020B0502040204020203" pitchFamily="34" charset="0"/>
            </a:endParaRPr>
          </a:p>
        </p:txBody>
      </p:sp>
      <p:sp>
        <p:nvSpPr>
          <p:cNvPr id="4" name="Content Placeholder 3">
            <a:extLst>
              <a:ext uri="{FF2B5EF4-FFF2-40B4-BE49-F238E27FC236}">
                <a16:creationId xmlns:a16="http://schemas.microsoft.com/office/drawing/2014/main" id="{D2D7C0EB-A303-ACF2-91BD-EA1DFD25C8C7}"/>
              </a:ext>
            </a:extLst>
          </p:cNvPr>
          <p:cNvSpPr>
            <a:spLocks noGrp="1"/>
          </p:cNvSpPr>
          <p:nvPr>
            <p:ph sz="quarter" idx="10"/>
          </p:nvPr>
        </p:nvSpPr>
        <p:spPr>
          <a:xfrm flipV="1">
            <a:off x="539495" y="1088136"/>
            <a:ext cx="10895317" cy="347472"/>
          </a:xfrm>
        </p:spPr>
        <p:txBody>
          <a:bodyPr>
            <a:normAutofit fontScale="40000" lnSpcReduction="20000"/>
          </a:bodyPr>
          <a:lstStyle/>
          <a:p>
            <a:r>
              <a:rPr lang="en-HK" dirty="0"/>
              <a:t>1) </a:t>
            </a:r>
          </a:p>
          <a:p>
            <a:endParaRPr lang="en-HK" dirty="0"/>
          </a:p>
          <a:p>
            <a:endParaRPr lang="en-HK" dirty="0"/>
          </a:p>
        </p:txBody>
      </p:sp>
    </p:spTree>
    <p:extLst>
      <p:ext uri="{BB962C8B-B14F-4D97-AF65-F5344CB8AC3E}">
        <p14:creationId xmlns:p14="http://schemas.microsoft.com/office/powerpoint/2010/main" val="95803687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271C8-0A27-DC9C-B0F2-42200D47D1CD}"/>
              </a:ext>
            </a:extLst>
          </p:cNvPr>
          <p:cNvSpPr>
            <a:spLocks noGrp="1"/>
          </p:cNvSpPr>
          <p:nvPr>
            <p:ph type="title"/>
          </p:nvPr>
        </p:nvSpPr>
        <p:spPr>
          <a:xfrm>
            <a:off x="521207" y="448056"/>
            <a:ext cx="11006397" cy="64008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txBody>
          <a:bodyPr/>
          <a:lstStyle/>
          <a:p>
            <a:pPr algn="ctr"/>
            <a:r>
              <a:rPr lang="en-US" dirty="0">
                <a:solidFill>
                  <a:schemeClr val="accent6">
                    <a:lumMod val="75000"/>
                  </a:schemeClr>
                </a:solidFill>
                <a:latin typeface="Segoe UI Light" panose="020B0502040204020203" pitchFamily="34" charset="0"/>
                <a:cs typeface="Segoe UI Light" panose="020B0502040204020203" pitchFamily="34" charset="0"/>
              </a:rPr>
              <a:t>Future Trends and outlook</a:t>
            </a:r>
            <a:endParaRPr lang="en-IN" dirty="0"/>
          </a:p>
        </p:txBody>
      </p:sp>
      <p:sp>
        <p:nvSpPr>
          <p:cNvPr id="3" name="Content Placeholder 2">
            <a:extLst>
              <a:ext uri="{FF2B5EF4-FFF2-40B4-BE49-F238E27FC236}">
                <a16:creationId xmlns:a16="http://schemas.microsoft.com/office/drawing/2014/main" id="{760AF7CE-D399-865C-96CE-10A01814E7C3}"/>
              </a:ext>
            </a:extLst>
          </p:cNvPr>
          <p:cNvSpPr>
            <a:spLocks noGrp="1"/>
          </p:cNvSpPr>
          <p:nvPr>
            <p:ph sz="quarter" idx="10"/>
          </p:nvPr>
        </p:nvSpPr>
        <p:spPr>
          <a:xfrm>
            <a:off x="539495" y="1435608"/>
            <a:ext cx="10988109" cy="5119304"/>
          </a:xfrm>
          <a:blipFill>
            <a:blip r:embed="rId2"/>
            <a:tile tx="0" ty="0" sx="100000" sy="100000" flip="none" algn="tl"/>
          </a:blipFill>
        </p:spPr>
        <p:txBody>
          <a:bodyPr>
            <a:normAutofit/>
          </a:bodyPr>
          <a:lstStyle/>
          <a:p>
            <a:pPr marL="342900" lvl="0" indent="-342900">
              <a:lnSpc>
                <a:spcPct val="107000"/>
              </a:lnSpc>
              <a:spcAft>
                <a:spcPts val="750"/>
              </a:spcAft>
              <a:buSzPts val="1000"/>
              <a:buFont typeface="Symbol" panose="05050102010706020507" pitchFamily="18" charset="2"/>
              <a:buChar char=""/>
              <a:tabLst>
                <a:tab pos="457200" algn="l"/>
              </a:tabLst>
            </a:pPr>
            <a:r>
              <a:rPr lang="en-IN" sz="2000" dirty="0">
                <a:solidFill>
                  <a:srgbClr val="C00000"/>
                </a:solidFill>
                <a:effectLst/>
                <a:latin typeface="Arial" panose="020B0604020202020204" pitchFamily="34" charset="0"/>
                <a:ea typeface="Times New Roman" panose="02020603050405020304" pitchFamily="18" charset="0"/>
                <a:cs typeface="Times New Roman" panose="02020603050405020304" pitchFamily="18" charset="0"/>
              </a:rPr>
              <a:t>Technological advancements in mining and processing that could lead to more efficient production methods.</a:t>
            </a:r>
            <a:endParaRPr lang="en-IN" sz="2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750"/>
              </a:spcAft>
              <a:buSzPts val="1000"/>
              <a:buFont typeface="Symbol" panose="05050102010706020507" pitchFamily="18" charset="2"/>
              <a:buChar char=""/>
              <a:tabLst>
                <a:tab pos="457200" algn="l"/>
              </a:tabLst>
            </a:pPr>
            <a:r>
              <a:rPr lang="en-IN" sz="2000" dirty="0">
                <a:solidFill>
                  <a:srgbClr val="C00000"/>
                </a:solidFill>
                <a:latin typeface="Arial" panose="020B0604020202020204" pitchFamily="34" charset="0"/>
                <a:ea typeface="Times New Roman" panose="02020603050405020304" pitchFamily="18" charset="0"/>
                <a:cs typeface="Times New Roman" panose="02020603050405020304" pitchFamily="18" charset="0"/>
              </a:rPr>
              <a:t>Under </a:t>
            </a:r>
            <a:r>
              <a:rPr lang="en-IN" sz="2000" b="1" dirty="0">
                <a:solidFill>
                  <a:srgbClr val="C00000"/>
                </a:solidFill>
                <a:latin typeface="Arial" panose="020B0604020202020204" pitchFamily="34" charset="0"/>
                <a:ea typeface="Times New Roman" panose="02020603050405020304" pitchFamily="18" charset="0"/>
                <a:cs typeface="Times New Roman" panose="02020603050405020304" pitchFamily="18" charset="0"/>
              </a:rPr>
              <a:t>Make in India </a:t>
            </a:r>
            <a:r>
              <a:rPr lang="en-IN" sz="2000" dirty="0">
                <a:solidFill>
                  <a:srgbClr val="C00000"/>
                </a:solidFill>
                <a:effectLst/>
                <a:latin typeface="Arial" panose="020B0604020202020204" pitchFamily="34" charset="0"/>
                <a:ea typeface="Times New Roman" panose="02020603050405020304" pitchFamily="18" charset="0"/>
                <a:cs typeface="Times New Roman" panose="02020603050405020304" pitchFamily="18" charset="0"/>
              </a:rPr>
              <a:t>Government policy and initiatives aimed at boosting domestic production capacity and reducing dependency on imports.</a:t>
            </a:r>
            <a:endParaRPr lang="en-IN" sz="2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750"/>
              </a:spcAft>
              <a:buSzPts val="1000"/>
              <a:buFont typeface="Symbol" panose="05050102010706020507" pitchFamily="18" charset="2"/>
              <a:buChar char=""/>
              <a:tabLst>
                <a:tab pos="457200" algn="l"/>
              </a:tabLst>
            </a:pPr>
            <a:r>
              <a:rPr lang="en-IN" sz="2000" dirty="0">
                <a:solidFill>
                  <a:srgbClr val="C00000"/>
                </a:solidFill>
                <a:effectLst/>
                <a:latin typeface="Arial" panose="020B0604020202020204" pitchFamily="34" charset="0"/>
                <a:ea typeface="Times New Roman" panose="02020603050405020304" pitchFamily="18" charset="0"/>
                <a:cs typeface="Times New Roman" panose="02020603050405020304" pitchFamily="18" charset="0"/>
              </a:rPr>
              <a:t>Global demand for rare earths, particularly in technology and renewable energy sectors, is influencing consumption and production levels in India.</a:t>
            </a:r>
            <a:endParaRPr lang="en-IN" sz="2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spcBef>
                <a:spcPts val="1000"/>
              </a:spcBef>
              <a:spcAft>
                <a:spcPts val="600"/>
              </a:spcAft>
              <a:buFont typeface="Arial" panose="020B0604020202020204" pitchFamily="34" charset="0"/>
              <a:buChar char="•"/>
            </a:pPr>
            <a:r>
              <a:rPr lang="en-US" sz="2000" dirty="0">
                <a:solidFill>
                  <a:srgbClr val="C00000"/>
                </a:solidFill>
                <a:latin typeface="Segoe UI" panose="020B0502040204020203" pitchFamily="34" charset="0"/>
                <a:cs typeface="Segoe UI" panose="020B0502040204020203" pitchFamily="34" charset="0"/>
              </a:rPr>
              <a:t>Government initiative towards development indigenous aircraft for commercial and </a:t>
            </a:r>
            <a:r>
              <a:rPr lang="en-US" sz="2000" dirty="0" err="1">
                <a:solidFill>
                  <a:srgbClr val="C00000"/>
                </a:solidFill>
                <a:latin typeface="Segoe UI" panose="020B0502040204020203" pitchFamily="34" charset="0"/>
                <a:cs typeface="Segoe UI" panose="020B0502040204020203" pitchFamily="34" charset="0"/>
              </a:rPr>
              <a:t>defence</a:t>
            </a:r>
            <a:r>
              <a:rPr lang="en-US" sz="2000" dirty="0">
                <a:solidFill>
                  <a:srgbClr val="C00000"/>
                </a:solidFill>
                <a:latin typeface="Segoe UI" panose="020B0502040204020203" pitchFamily="34" charset="0"/>
                <a:cs typeface="Segoe UI" panose="020B0502040204020203" pitchFamily="34" charset="0"/>
              </a:rPr>
              <a:t> use. In addition to rapid growth in aero space, where private companies are encouraged to participate. </a:t>
            </a:r>
          </a:p>
          <a:p>
            <a:pPr marL="171450" indent="-171450">
              <a:lnSpc>
                <a:spcPts val="1800"/>
              </a:lnSpc>
              <a:spcBef>
                <a:spcPts val="1000"/>
              </a:spcBef>
              <a:spcAft>
                <a:spcPts val="600"/>
              </a:spcAft>
              <a:buFont typeface="Arial" panose="020B0604020202020204" pitchFamily="34" charset="0"/>
              <a:buChar char="•"/>
            </a:pPr>
            <a:endParaRPr lang="en-US" sz="2000" dirty="0">
              <a:solidFill>
                <a:srgbClr val="923922"/>
              </a:solidFill>
              <a:latin typeface="Segoe UI" panose="020B0502040204020203" pitchFamily="34" charset="0"/>
              <a:cs typeface="Segoe UI" panose="020B0502040204020203" pitchFamily="34" charset="0"/>
            </a:endParaRPr>
          </a:p>
          <a:p>
            <a:endParaRPr lang="en-IN" dirty="0"/>
          </a:p>
        </p:txBody>
      </p:sp>
    </p:spTree>
    <p:extLst>
      <p:ext uri="{BB962C8B-B14F-4D97-AF65-F5344CB8AC3E}">
        <p14:creationId xmlns:p14="http://schemas.microsoft.com/office/powerpoint/2010/main" val="7860960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21207" y="448056"/>
            <a:ext cx="11376267" cy="640080"/>
          </a:xfrm>
          <a:solidFill>
            <a:srgbClr val="F8CAB6"/>
          </a:solidFill>
        </p:spPr>
        <p:txBody>
          <a:bodyPr>
            <a:normAutofit/>
          </a:bodyPr>
          <a:lstStyle/>
          <a:p>
            <a:r>
              <a:rPr lang="en-US" dirty="0">
                <a:solidFill>
                  <a:schemeClr val="accent2">
                    <a:lumMod val="75000"/>
                  </a:schemeClr>
                </a:solidFill>
                <a:latin typeface="Segoe UI Light" panose="020B0502040204020203" pitchFamily="34" charset="0"/>
                <a:cs typeface="Segoe UI Light" panose="020B0502040204020203" pitchFamily="34" charset="0"/>
              </a:rPr>
              <a:t> Rare Earth Production and Deposits </a:t>
            </a:r>
          </a:p>
        </p:txBody>
      </p:sp>
      <p:sp>
        <p:nvSpPr>
          <p:cNvPr id="30" name="Content Placeholder 17"/>
          <p:cNvSpPr txBox="1">
            <a:spLocks/>
          </p:cNvSpPr>
          <p:nvPr/>
        </p:nvSpPr>
        <p:spPr>
          <a:xfrm>
            <a:off x="521207" y="1253447"/>
            <a:ext cx="11376267" cy="5393933"/>
          </a:xfrm>
          <a:prstGeom prst="rect">
            <a:avLst/>
          </a:prstGeom>
          <a:blipFill>
            <a:blip r:embed="rId2"/>
            <a:tile tx="0" ty="0" sx="100000" sy="100000" flip="none" algn="tl"/>
          </a:blipFill>
        </p:spPr>
        <p:txBody>
          <a:bodyPr vert="horz" lIns="91440" tIns="45720" rIns="91440" bIns="45720" rtlCol="0">
            <a:no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a:lnSpc>
                <a:spcPct val="107000"/>
              </a:lnSpc>
              <a:spcAft>
                <a:spcPts val="800"/>
              </a:spcAft>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   India has significant reserves of rare earth elements (REEs), with an estimated 6.9 million metric tons of rare earth reserves, accounting for 6% of the world's total reserves. The country ranks fifth in the world in terms of rare earth reserves, after China, Vietnam, Brazil, and Russia ¹.</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 </a:t>
            </a:r>
            <a:r>
              <a:rPr lang="en-US" sz="1800" b="1" dirty="0">
                <a:effectLst/>
                <a:latin typeface="Arial" panose="020B0604020202020204" pitchFamily="34" charset="0"/>
                <a:ea typeface="Calibri" panose="020F0502020204030204" pitchFamily="34" charset="0"/>
                <a:cs typeface="Times New Roman" panose="02020603050405020304" pitchFamily="18" charset="0"/>
              </a:rPr>
              <a:t>Rare Earth Reserves in India:</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US" sz="1800" dirty="0">
                <a:effectLst/>
                <a:latin typeface="Arial" panose="020B0604020202020204" pitchFamily="34" charset="0"/>
                <a:ea typeface="Calibri" panose="020F0502020204030204" pitchFamily="34" charset="0"/>
                <a:cs typeface="Times New Roman" panose="02020603050405020304" pitchFamily="18" charset="0"/>
              </a:rPr>
              <a:t>Total Reserves: 6.9 million metric tons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US" sz="1800" dirty="0">
                <a:effectLst/>
                <a:latin typeface="Arial" panose="020B0604020202020204" pitchFamily="34" charset="0"/>
                <a:ea typeface="Calibri" panose="020F0502020204030204" pitchFamily="34" charset="0"/>
                <a:cs typeface="Times New Roman" panose="02020603050405020304" pitchFamily="18" charset="0"/>
              </a:rPr>
              <a:t>Global Ranking: 5th</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US" sz="1800" dirty="0">
                <a:effectLst/>
                <a:latin typeface="Arial" panose="020B0604020202020204" pitchFamily="34" charset="0"/>
                <a:ea typeface="Calibri" panose="020F0502020204030204" pitchFamily="34" charset="0"/>
                <a:cs typeface="Times New Roman" panose="02020603050405020304" pitchFamily="18" charset="0"/>
              </a:rPr>
              <a:t>Percentage of Global Reserves: 6%</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US" sz="1800" dirty="0">
                <a:effectLst/>
                <a:latin typeface="Arial" panose="020B0604020202020204" pitchFamily="34" charset="0"/>
                <a:ea typeface="Calibri" panose="020F0502020204030204" pitchFamily="34" charset="0"/>
                <a:cs typeface="Times New Roman" panose="02020603050405020304" pitchFamily="18" charset="0"/>
              </a:rPr>
              <a:t>Main Sources: Monazite-bearing beach sand deposits in Kerala, Tamil Nadu, Odisha, Andhra Pradesh, Maharashtra, and Gujarat</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US" sz="1800" dirty="0">
                <a:effectLst/>
                <a:latin typeface="Arial" panose="020B0604020202020204" pitchFamily="34" charset="0"/>
                <a:ea typeface="Calibri" panose="020F0502020204030204" pitchFamily="34" charset="0"/>
                <a:cs typeface="Times New Roman" panose="02020603050405020304" pitchFamily="18" charset="0"/>
              </a:rPr>
              <a:t>Available REEs: Lanthanum, Cerium, Neodymium, Praseodymium, and Samarium</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Font typeface="Courier New" panose="02070309020205020404" pitchFamily="49" charset="0"/>
              <a:buChar char="o"/>
            </a:pPr>
            <a:r>
              <a:rPr lang="en-US" sz="1800" dirty="0">
                <a:effectLst/>
                <a:latin typeface="Arial" panose="020B0604020202020204" pitchFamily="34" charset="0"/>
                <a:ea typeface="Calibri" panose="020F0502020204030204" pitchFamily="34" charset="0"/>
                <a:cs typeface="Times New Roman" panose="02020603050405020304" pitchFamily="18" charset="0"/>
              </a:rPr>
              <a:t>Unavailable REEs: Dysprosium, Terbium, and Europium (classified as Heavy Rare Earth Elements)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6" name="Content Placeholder 17"/>
          <p:cNvSpPr txBox="1">
            <a:spLocks/>
          </p:cNvSpPr>
          <p:nvPr/>
        </p:nvSpPr>
        <p:spPr>
          <a:xfrm>
            <a:off x="1066040" y="1958189"/>
            <a:ext cx="2486328" cy="913994"/>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2000"/>
              </a:spcAft>
              <a:buNone/>
            </a:pPr>
            <a:endParaRPr lang="en-US" dirty="0">
              <a:solidFill>
                <a:prstClr val="black">
                  <a:lumMod val="75000"/>
                  <a:lumOff val="25000"/>
                </a:prstClr>
              </a:solidFill>
              <a:latin typeface="Segoe UI" panose="020B0502040204020203" pitchFamily="34" charset="0"/>
              <a:cs typeface="Segoe UI" panose="020B0502040204020203" pitchFamily="34" charset="0"/>
            </a:endParaRPr>
          </a:p>
        </p:txBody>
      </p:sp>
      <p:sp>
        <p:nvSpPr>
          <p:cNvPr id="25" name="Content Placeholder 17"/>
          <p:cNvSpPr txBox="1">
            <a:spLocks/>
          </p:cNvSpPr>
          <p:nvPr/>
        </p:nvSpPr>
        <p:spPr>
          <a:xfrm>
            <a:off x="1066038" y="2936927"/>
            <a:ext cx="2651153" cy="1456101"/>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2000"/>
              </a:spcAft>
              <a:buNone/>
            </a:pPr>
            <a:endParaRPr lang="en-US" dirty="0">
              <a:solidFill>
                <a:prstClr val="black">
                  <a:lumMod val="75000"/>
                  <a:lumOff val="25000"/>
                </a:prstClr>
              </a:solidFill>
              <a:latin typeface="Segoe UI" panose="020B0502040204020203" pitchFamily="34" charset="0"/>
              <a:cs typeface="Segoe UI" panose="020B0502040204020203" pitchFamily="34" charset="0"/>
            </a:endParaRPr>
          </a:p>
        </p:txBody>
      </p:sp>
      <p:sp>
        <p:nvSpPr>
          <p:cNvPr id="29" name="Content Placeholder 17"/>
          <p:cNvSpPr txBox="1">
            <a:spLocks/>
          </p:cNvSpPr>
          <p:nvPr/>
        </p:nvSpPr>
        <p:spPr>
          <a:xfrm>
            <a:off x="1076799" y="4360521"/>
            <a:ext cx="2784602" cy="1110671"/>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2000"/>
              </a:spcAft>
              <a:buNone/>
            </a:pPr>
            <a:endParaRPr lang="en-US" dirty="0">
              <a:solidFill>
                <a:prstClr val="black">
                  <a:lumMod val="75000"/>
                  <a:lumOff val="25000"/>
                </a:prstClr>
              </a:solidFill>
              <a:latin typeface="Segoe UI" panose="020B0502040204020203" pitchFamily="34" charset="0"/>
              <a:cs typeface="Segoe UI" panose="020B0502040204020203" pitchFamily="34" charset="0"/>
            </a:endParaRPr>
          </a:p>
        </p:txBody>
      </p:sp>
      <p:sp>
        <p:nvSpPr>
          <p:cNvPr id="17" name="Content Placeholder 17"/>
          <p:cNvSpPr txBox="1">
            <a:spLocks/>
          </p:cNvSpPr>
          <p:nvPr/>
        </p:nvSpPr>
        <p:spPr>
          <a:xfrm>
            <a:off x="628962" y="5832234"/>
            <a:ext cx="3449878" cy="692907"/>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2000"/>
              </a:spcAft>
              <a:buNone/>
            </a:pPr>
            <a:endParaRPr lang="en-US" dirty="0">
              <a:solidFill>
                <a:prstClr val="black">
                  <a:lumMod val="75000"/>
                  <a:lumOff val="25000"/>
                </a:prstClr>
              </a:solidFill>
            </a:endParaRPr>
          </a:p>
        </p:txBody>
      </p:sp>
    </p:spTree>
    <p:extLst>
      <p:ext uri="{BB962C8B-B14F-4D97-AF65-F5344CB8AC3E}">
        <p14:creationId xmlns:p14="http://schemas.microsoft.com/office/powerpoint/2010/main" val="25968336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40FD87-FBCD-7E62-35E1-B9672804C8EC}"/>
              </a:ext>
            </a:extLst>
          </p:cNvPr>
          <p:cNvSpPr>
            <a:spLocks noGrp="1"/>
          </p:cNvSpPr>
          <p:nvPr>
            <p:ph type="title"/>
          </p:nvPr>
        </p:nvSpPr>
        <p:spPr>
          <a:xfrm>
            <a:off x="521207" y="448056"/>
            <a:ext cx="10944753" cy="640080"/>
          </a:xfrm>
          <a:blipFill>
            <a:blip r:embed="rId2"/>
            <a:tile tx="0" ty="0" sx="100000" sy="100000" flip="none" algn="tl"/>
          </a:blipFill>
        </p:spPr>
        <p:txBody>
          <a:bodyPr>
            <a:normAutofit/>
          </a:bodyPr>
          <a:lstStyle/>
          <a:p>
            <a:r>
              <a:rPr lang="en-IN" sz="3200" b="1" dirty="0">
                <a:solidFill>
                  <a:schemeClr val="accent2">
                    <a:lumMod val="50000"/>
                  </a:schemeClr>
                </a:solidFill>
              </a:rPr>
              <a:t>Key Facts</a:t>
            </a:r>
          </a:p>
        </p:txBody>
      </p:sp>
      <p:sp>
        <p:nvSpPr>
          <p:cNvPr id="3" name="Content Placeholder 2">
            <a:extLst>
              <a:ext uri="{FF2B5EF4-FFF2-40B4-BE49-F238E27FC236}">
                <a16:creationId xmlns:a16="http://schemas.microsoft.com/office/drawing/2014/main" id="{8CFD3323-5622-2E95-B164-523E11A9F625}"/>
              </a:ext>
            </a:extLst>
          </p:cNvPr>
          <p:cNvSpPr>
            <a:spLocks noGrp="1"/>
          </p:cNvSpPr>
          <p:nvPr>
            <p:ph sz="quarter" idx="10"/>
          </p:nvPr>
        </p:nvSpPr>
        <p:spPr>
          <a:xfrm>
            <a:off x="539495" y="1435608"/>
            <a:ext cx="11049753" cy="5067934"/>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p:spPr>
        <p:txBody>
          <a:bodyPr>
            <a:normAutofit/>
          </a:bodyPr>
          <a:lstStyle/>
          <a:p>
            <a:pPr marL="342900" lvl="0" indent="-342900">
              <a:lnSpc>
                <a:spcPct val="107000"/>
              </a:lnSpc>
              <a:buFont typeface="Wingdings" panose="05000000000000000000" pitchFamily="2" charset="2"/>
              <a:buChar char=""/>
            </a:pPr>
            <a:r>
              <a:rPr lang="en-US" sz="2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India produces less than 1% of the world's total rare earth output, despite having significant reserves.</a:t>
            </a:r>
            <a:endParaRPr lang="en-IN"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Wingdings" panose="05000000000000000000" pitchFamily="2" charset="2"/>
              <a:buChar char=""/>
            </a:pPr>
            <a:r>
              <a:rPr lang="en-US" sz="2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The country relies heavily on China for rare earth imports, with 60% of imports coming from China.</a:t>
            </a:r>
            <a:endParaRPr lang="en-IN"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sz="2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Indian Rare Earths Limited (IREL) has a monopoly on rare earth production in    India, but the government is working to encourage private investment and partnerships to develop the sector.</a:t>
            </a:r>
          </a:p>
          <a:p>
            <a:pPr marL="342900" indent="-342900">
              <a:lnSpc>
                <a:spcPct val="107000"/>
              </a:lnSpc>
              <a:spcAft>
                <a:spcPts val="800"/>
              </a:spcAft>
              <a:buFont typeface="Wingdings" panose="05000000000000000000" pitchFamily="2" charset="2"/>
              <a:buChar char=""/>
            </a:pPr>
            <a:r>
              <a:rPr lang="en-US" sz="2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The total monazite resources in India are estimated to be around 11.93 million </a:t>
            </a:r>
            <a:r>
              <a:rPr lang="en-US" sz="2400" dirty="0" err="1">
                <a:solidFill>
                  <a:srgbClr val="FF0000"/>
                </a:solidFill>
                <a:effectLst/>
                <a:latin typeface="Arial" panose="020B0604020202020204" pitchFamily="34" charset="0"/>
                <a:ea typeface="Calibri" panose="020F0502020204030204" pitchFamily="34" charset="0"/>
                <a:cs typeface="Times New Roman" panose="02020603050405020304" pitchFamily="18" charset="0"/>
              </a:rPr>
              <a:t>tonnes</a:t>
            </a:r>
            <a:r>
              <a:rPr lang="en-US" sz="2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 with monazite containing 55-60% total Rare Earth Oxide. Additionally, India has 13.07 million </a:t>
            </a:r>
            <a:r>
              <a:rPr lang="en-US" sz="2400" dirty="0" err="1">
                <a:solidFill>
                  <a:srgbClr val="FF0000"/>
                </a:solidFill>
                <a:effectLst/>
                <a:latin typeface="Arial" panose="020B0604020202020204" pitchFamily="34" charset="0"/>
                <a:ea typeface="Calibri" panose="020F0502020204030204" pitchFamily="34" charset="0"/>
                <a:cs typeface="Times New Roman" panose="02020603050405020304" pitchFamily="18" charset="0"/>
              </a:rPr>
              <a:t>tonnes</a:t>
            </a:r>
            <a:r>
              <a:rPr lang="en-US" sz="2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 of in-situ monazite deposits </a:t>
            </a:r>
            <a:endParaRPr lang="en-IN"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endParaRPr lang="en-IN"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0000"/>
              </a:lnSpc>
              <a:spcAft>
                <a:spcPts val="600"/>
              </a:spcAft>
              <a:buNone/>
            </a:pPr>
            <a:endParaRPr lang="en-US" sz="2400" b="1" dirty="0">
              <a:solidFill>
                <a:srgbClr val="6F050F"/>
              </a:solidFill>
            </a:endParaRPr>
          </a:p>
          <a:p>
            <a:endParaRPr lang="en-IN" dirty="0"/>
          </a:p>
        </p:txBody>
      </p:sp>
    </p:spTree>
    <p:extLst>
      <p:ext uri="{BB962C8B-B14F-4D97-AF65-F5344CB8AC3E}">
        <p14:creationId xmlns:p14="http://schemas.microsoft.com/office/powerpoint/2010/main" val="38642903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E493E-C835-7F1B-D7F6-F81D5E7B77C8}"/>
              </a:ext>
            </a:extLst>
          </p:cNvPr>
          <p:cNvSpPr>
            <a:spLocks noGrp="1"/>
          </p:cNvSpPr>
          <p:nvPr>
            <p:ph type="title"/>
          </p:nvPr>
        </p:nvSpPr>
        <p:spPr>
          <a:xfrm>
            <a:off x="174661" y="448056"/>
            <a:ext cx="12017339" cy="640080"/>
          </a:xfrm>
          <a:blipFill>
            <a:blip r:embed="rId2"/>
            <a:tile tx="0" ty="0" sx="100000" sy="100000" flip="none" algn="tl"/>
          </a:blipFill>
        </p:spPr>
        <p:txBody>
          <a:bodyPr/>
          <a:lstStyle/>
          <a:p>
            <a:r>
              <a:rPr lang="en-US" b="1" dirty="0">
                <a:solidFill>
                  <a:srgbClr val="C00000"/>
                </a:solidFill>
              </a:rPr>
              <a:t>Main Players in Indian Market</a:t>
            </a:r>
            <a:endParaRPr lang="en-IN" b="1" dirty="0">
              <a:solidFill>
                <a:srgbClr val="C00000"/>
              </a:solidFill>
            </a:endParaRPr>
          </a:p>
        </p:txBody>
      </p:sp>
      <p:sp>
        <p:nvSpPr>
          <p:cNvPr id="3" name="Content Placeholder 2">
            <a:extLst>
              <a:ext uri="{FF2B5EF4-FFF2-40B4-BE49-F238E27FC236}">
                <a16:creationId xmlns:a16="http://schemas.microsoft.com/office/drawing/2014/main" id="{3D9F7463-EF50-7317-75B0-4BF0302F60BF}"/>
              </a:ext>
            </a:extLst>
          </p:cNvPr>
          <p:cNvSpPr>
            <a:spLocks noGrp="1"/>
          </p:cNvSpPr>
          <p:nvPr>
            <p:ph sz="quarter" idx="10"/>
          </p:nvPr>
        </p:nvSpPr>
        <p:spPr>
          <a:xfrm>
            <a:off x="174661" y="1171254"/>
            <a:ext cx="12017339" cy="6154220"/>
          </a:xfrm>
          <a:blipFill>
            <a:blip r:embed="rId3"/>
            <a:tile tx="0" ty="0" sx="100000" sy="100000" flip="none" algn="tl"/>
          </a:blipFill>
        </p:spPr>
        <p:txBody>
          <a:bodyPr>
            <a:normAutofit fontScale="25000" lnSpcReduction="20000"/>
          </a:bodyPr>
          <a:lstStyle/>
          <a:p>
            <a:pPr>
              <a:lnSpc>
                <a:spcPct val="107000"/>
              </a:lnSpc>
              <a:spcAft>
                <a:spcPts val="800"/>
              </a:spcAft>
              <a:buNone/>
            </a:pPr>
            <a:r>
              <a:rPr lang="en-US" sz="6800" b="1"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rPr>
              <a:t>India has a significant presence in the rare earth industry, with several key players involved in mining, refining, and producing rare earth elements and compounds. Here are some notable rare earth producers in India.</a:t>
            </a:r>
            <a:endParaRPr lang="en-IN" sz="6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marL="914400">
              <a:lnSpc>
                <a:spcPct val="107000"/>
              </a:lnSpc>
              <a:buNone/>
            </a:pPr>
            <a:r>
              <a:rPr lang="en-US" sz="6800" b="1" dirty="0">
                <a:solidFill>
                  <a:schemeClr val="accent2">
                    <a:lumMod val="75000"/>
                  </a:schemeClr>
                </a:solidFill>
                <a:effectLst/>
                <a:latin typeface="Arial" panose="020B0604020202020204" pitchFamily="34" charset="0"/>
                <a:ea typeface="Calibri" panose="020F0502020204030204" pitchFamily="34" charset="0"/>
                <a:cs typeface="Times New Roman" panose="02020603050405020304" pitchFamily="18" charset="0"/>
              </a:rPr>
              <a:t>Indian Rare Earths Limited (IREL): A Public Sector Undertaking under the Department of Atomic Energy, IREL is the sole producer of rare earth compounds in India.  </a:t>
            </a:r>
            <a:r>
              <a:rPr lang="en-US" sz="6800" b="1" u="sng" dirty="0">
                <a:solidFill>
                  <a:schemeClr val="accent2">
                    <a:lumMod val="75000"/>
                  </a:schemeClr>
                </a:solidFill>
                <a:effectLst/>
                <a:latin typeface="Arial" panose="020B0604020202020204" pitchFamily="34" charset="0"/>
                <a:ea typeface="Calibri" panose="020F0502020204030204" pitchFamily="34" charset="0"/>
                <a:cs typeface="Times New Roman" panose="02020603050405020304" pitchFamily="18" charset="0"/>
              </a:rPr>
              <a:t>They operate several units, including:</a:t>
            </a:r>
            <a:endParaRPr lang="en-IN" sz="6800"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914400">
              <a:lnSpc>
                <a:spcPct val="107000"/>
              </a:lnSpc>
              <a:buNone/>
            </a:pPr>
            <a:r>
              <a:rPr lang="en-US" sz="6800" b="1" dirty="0">
                <a:solidFill>
                  <a:schemeClr val="accent2">
                    <a:lumMod val="75000"/>
                  </a:schemeClr>
                </a:solidFill>
                <a:effectLst/>
                <a:latin typeface="Arial" panose="020B0604020202020204" pitchFamily="34" charset="0"/>
                <a:ea typeface="Calibri" panose="020F0502020204030204" pitchFamily="34" charset="0"/>
                <a:cs typeface="Times New Roman" panose="02020603050405020304" pitchFamily="18" charset="0"/>
              </a:rPr>
              <a:t> Odisha Sand Complex (OSCOM): A rare earth extraction plant in Odisha that produces mixed rare earth chloride.</a:t>
            </a:r>
            <a:endParaRPr lang="en-IN" sz="6800"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914400">
              <a:lnSpc>
                <a:spcPct val="107000"/>
              </a:lnSpc>
              <a:buNone/>
            </a:pPr>
            <a:r>
              <a:rPr lang="en-US" sz="6800" b="1" dirty="0">
                <a:solidFill>
                  <a:schemeClr val="accent2">
                    <a:lumMod val="75000"/>
                  </a:schemeClr>
                </a:solidFill>
                <a:effectLst/>
                <a:latin typeface="Arial" panose="020B0604020202020204" pitchFamily="34" charset="0"/>
                <a:ea typeface="Calibri" panose="020F0502020204030204" pitchFamily="34" charset="0"/>
                <a:cs typeface="Times New Roman" panose="02020603050405020304" pitchFamily="18" charset="0"/>
              </a:rPr>
              <a:t> Rare Earth Division (RED): A plant in Aluva, Kerala, that produces high-purity rare earth oxides and compounds.</a:t>
            </a:r>
            <a:endParaRPr lang="en-IN" sz="6800"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914400">
              <a:lnSpc>
                <a:spcPct val="107000"/>
              </a:lnSpc>
              <a:buNone/>
            </a:pPr>
            <a:r>
              <a:rPr lang="en-US" sz="6800" b="1" dirty="0">
                <a:solidFill>
                  <a:schemeClr val="accent2">
                    <a:lumMod val="75000"/>
                  </a:schemeClr>
                </a:solidFill>
                <a:effectLst/>
                <a:latin typeface="Arial" panose="020B0604020202020204" pitchFamily="34" charset="0"/>
                <a:ea typeface="Calibri" panose="020F0502020204030204" pitchFamily="34" charset="0"/>
                <a:cs typeface="Times New Roman" panose="02020603050405020304" pitchFamily="18" charset="0"/>
              </a:rPr>
              <a:t> </a:t>
            </a:r>
            <a:r>
              <a:rPr lang="en-US" sz="6800" b="1" dirty="0" err="1">
                <a:solidFill>
                  <a:schemeClr val="accent2">
                    <a:lumMod val="75000"/>
                  </a:schemeClr>
                </a:solidFill>
                <a:effectLst/>
                <a:latin typeface="Arial" panose="020B0604020202020204" pitchFamily="34" charset="0"/>
                <a:ea typeface="Calibri" panose="020F0502020204030204" pitchFamily="34" charset="0"/>
                <a:cs typeface="Times New Roman" panose="02020603050405020304" pitchFamily="18" charset="0"/>
              </a:rPr>
              <a:t>Manavalakurichi</a:t>
            </a:r>
            <a:r>
              <a:rPr lang="en-US" sz="6800" b="1" dirty="0">
                <a:solidFill>
                  <a:schemeClr val="accent2">
                    <a:lumMod val="75000"/>
                  </a:schemeClr>
                </a:solidFill>
                <a:effectLst/>
                <a:latin typeface="Arial" panose="020B0604020202020204" pitchFamily="34" charset="0"/>
                <a:ea typeface="Calibri" panose="020F0502020204030204" pitchFamily="34" charset="0"/>
                <a:cs typeface="Times New Roman" panose="02020603050405020304" pitchFamily="18" charset="0"/>
              </a:rPr>
              <a:t> unit: A unit in Tamil Nadu that produces high-purity individual rare earth compounds.</a:t>
            </a:r>
            <a:endParaRPr lang="en-IN" sz="6800"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914400">
              <a:lnSpc>
                <a:spcPct val="107000"/>
              </a:lnSpc>
              <a:buNone/>
            </a:pPr>
            <a:r>
              <a:rPr lang="en-US" sz="6800" b="1" dirty="0">
                <a:solidFill>
                  <a:schemeClr val="accent2">
                    <a:lumMod val="75000"/>
                  </a:schemeClr>
                </a:solidFill>
                <a:effectLst/>
                <a:latin typeface="Arial" panose="020B0604020202020204" pitchFamily="34" charset="0"/>
                <a:ea typeface="Calibri" panose="020F0502020204030204" pitchFamily="34" charset="0"/>
                <a:cs typeface="Times New Roman" panose="02020603050405020304" pitchFamily="18" charset="0"/>
              </a:rPr>
              <a:t> Rare Earth Permanent Magnet (REPM) Plant: A plant in Vizag that produces rare earth permanent magnets.</a:t>
            </a:r>
            <a:endParaRPr lang="en-IN" sz="6800"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914400">
              <a:lnSpc>
                <a:spcPct val="107000"/>
              </a:lnSpc>
              <a:buNone/>
            </a:pPr>
            <a:r>
              <a:rPr lang="en-US" sz="6800" b="1" dirty="0">
                <a:solidFill>
                  <a:schemeClr val="accent2">
                    <a:lumMod val="75000"/>
                  </a:schemeClr>
                </a:solidFill>
                <a:effectLst/>
                <a:latin typeface="Arial" panose="020B0604020202020204" pitchFamily="34" charset="0"/>
                <a:ea typeface="Calibri" panose="020F0502020204030204" pitchFamily="34" charset="0"/>
                <a:cs typeface="Times New Roman" panose="02020603050405020304" pitchFamily="18" charset="0"/>
              </a:rPr>
              <a:t> </a:t>
            </a:r>
            <a:r>
              <a:rPr lang="en-US" sz="6800" b="1" dirty="0" err="1">
                <a:solidFill>
                  <a:schemeClr val="accent2">
                    <a:lumMod val="75000"/>
                  </a:schemeClr>
                </a:solidFill>
                <a:effectLst/>
                <a:latin typeface="Arial" panose="020B0604020202020204" pitchFamily="34" charset="0"/>
                <a:ea typeface="Calibri" panose="020F0502020204030204" pitchFamily="34" charset="0"/>
                <a:cs typeface="Times New Roman" panose="02020603050405020304" pitchFamily="18" charset="0"/>
              </a:rPr>
              <a:t>Toyotsu</a:t>
            </a:r>
            <a:r>
              <a:rPr lang="en-US" sz="6800" b="1" dirty="0">
                <a:solidFill>
                  <a:schemeClr val="accent2">
                    <a:lumMod val="75000"/>
                  </a:schemeClr>
                </a:solidFill>
                <a:effectLst/>
                <a:latin typeface="Arial" panose="020B0604020202020204" pitchFamily="34" charset="0"/>
                <a:ea typeface="Calibri" panose="020F0502020204030204" pitchFamily="34" charset="0"/>
                <a:cs typeface="Times New Roman" panose="02020603050405020304" pitchFamily="18" charset="0"/>
              </a:rPr>
              <a:t> Rare Earths (India) Pvt. Ltd.: A company that has partnered with IREL to create a critical minerals supply chain and remarket rare earth oxides and carbonates. </a:t>
            </a:r>
            <a:endParaRPr lang="en-IN" sz="6800"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Font typeface="Wingdings" panose="05000000000000000000" pitchFamily="2" charset="2"/>
              <a:buChar char=""/>
            </a:pPr>
            <a:r>
              <a:rPr lang="en-US" sz="6800" b="1" dirty="0">
                <a:solidFill>
                  <a:schemeClr val="accent2">
                    <a:lumMod val="75000"/>
                  </a:schemeClr>
                </a:solidFill>
                <a:effectLst/>
                <a:latin typeface="Arial" panose="020B0604020202020204" pitchFamily="34" charset="0"/>
                <a:ea typeface="Calibri" panose="020F0502020204030204" pitchFamily="34" charset="0"/>
                <a:cs typeface="Times New Roman" panose="02020603050405020304" pitchFamily="18" charset="0"/>
              </a:rPr>
              <a:t>Rare Earth Minerals: A company based in </a:t>
            </a:r>
            <a:r>
              <a:rPr lang="en-US" sz="6800" b="1" dirty="0" err="1">
                <a:solidFill>
                  <a:schemeClr val="accent2">
                    <a:lumMod val="75000"/>
                  </a:schemeClr>
                </a:solidFill>
                <a:effectLst/>
                <a:latin typeface="Arial" panose="020B0604020202020204" pitchFamily="34" charset="0"/>
                <a:ea typeface="Calibri" panose="020F0502020204030204" pitchFamily="34" charset="0"/>
                <a:cs typeface="Times New Roman" panose="02020603050405020304" pitchFamily="18" charset="0"/>
              </a:rPr>
              <a:t>Rajsamand</a:t>
            </a:r>
            <a:r>
              <a:rPr lang="en-US" sz="6800" b="1" dirty="0">
                <a:solidFill>
                  <a:schemeClr val="accent2">
                    <a:lumMod val="75000"/>
                  </a:schemeClr>
                </a:solidFill>
                <a:effectLst/>
                <a:latin typeface="Arial" panose="020B0604020202020204" pitchFamily="34" charset="0"/>
                <a:ea typeface="Calibri" panose="020F0502020204030204" pitchFamily="34" charset="0"/>
                <a:cs typeface="Times New Roman" panose="02020603050405020304" pitchFamily="18" charset="0"/>
              </a:rPr>
              <a:t>, Rajasthan, that processes, supplies, and exports rare earth minerals like abrasive garnet sand, quartz stone, and quartz powder.</a:t>
            </a:r>
            <a:endParaRPr lang="en-IN" sz="6800"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None/>
            </a:pPr>
            <a:r>
              <a:rPr lang="en-US" sz="6800"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rPr>
              <a:t> </a:t>
            </a:r>
            <a:r>
              <a:rPr lang="en-US" sz="6800" b="1"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rPr>
              <a:t>These companies contribute to India's growing rare earth industry, which is expected to play a significant role in the country's economic development and technological advancements.</a:t>
            </a:r>
            <a:endParaRPr lang="en-IN" sz="6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13684718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1207" y="448056"/>
            <a:ext cx="11482951" cy="640080"/>
          </a:xfrm>
          <a:blipFill>
            <a:blip r:embed="rId3"/>
            <a:tile tx="0" ty="0" sx="100000" sy="100000" flip="none" algn="tl"/>
          </a:blipFill>
        </p:spPr>
        <p:txBody>
          <a:bodyPr>
            <a:normAutofit/>
          </a:bodyPr>
          <a:lstStyle/>
          <a:p>
            <a:pPr lvl="0"/>
            <a:r>
              <a:rPr lang="en-US" b="1" dirty="0">
                <a:solidFill>
                  <a:srgbClr val="FF0000"/>
                </a:solidFill>
                <a:latin typeface="Segoe UI Light" panose="020B0502040204020203" pitchFamily="34" charset="0"/>
                <a:cs typeface="Segoe UI Light" panose="020B0502040204020203" pitchFamily="34" charset="0"/>
              </a:rPr>
              <a:t>Production Forecast in India:</a:t>
            </a:r>
          </a:p>
        </p:txBody>
      </p:sp>
      <p:sp>
        <p:nvSpPr>
          <p:cNvPr id="42" name="Content Placeholder 17"/>
          <p:cNvSpPr txBox="1">
            <a:spLocks/>
          </p:cNvSpPr>
          <p:nvPr/>
        </p:nvSpPr>
        <p:spPr>
          <a:xfrm>
            <a:off x="1066038" y="4571824"/>
            <a:ext cx="9427259" cy="1838120"/>
          </a:xfrm>
          <a:prstGeom prst="rect">
            <a:avLst/>
          </a:prstGeom>
        </p:spPr>
        <p:txBody>
          <a:bodyPr vert="horz" lIns="91440" tIns="45720" rIns="91440" bIns="45720" rtlCol="0">
            <a:no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2000"/>
              </a:spcAft>
              <a:buNone/>
            </a:pPr>
            <a:endParaRPr lang="en-US" dirty="0">
              <a:solidFill>
                <a:prstClr val="black">
                  <a:lumMod val="75000"/>
                  <a:lumOff val="25000"/>
                </a:prstClr>
              </a:solidFill>
              <a:latin typeface="Segoe UI" panose="020B0502040204020203" pitchFamily="34" charset="0"/>
              <a:cs typeface="Segoe UI" panose="020B0502040204020203" pitchFamily="34" charset="0"/>
            </a:endParaRPr>
          </a:p>
        </p:txBody>
      </p:sp>
      <p:sp>
        <p:nvSpPr>
          <p:cNvPr id="43" name="Content Placeholder 17"/>
          <p:cNvSpPr txBox="1">
            <a:spLocks/>
          </p:cNvSpPr>
          <p:nvPr/>
        </p:nvSpPr>
        <p:spPr>
          <a:xfrm>
            <a:off x="4747855" y="4571824"/>
            <a:ext cx="3106367" cy="1324053"/>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2000"/>
              </a:spcAft>
              <a:buNone/>
            </a:pPr>
            <a:endParaRPr lang="en-US" dirty="0">
              <a:solidFill>
                <a:prstClr val="black">
                  <a:lumMod val="75000"/>
                  <a:lumOff val="25000"/>
                </a:prstClr>
              </a:solidFill>
              <a:latin typeface="Segoe UI" panose="020B0502040204020203" pitchFamily="34" charset="0"/>
              <a:cs typeface="Segoe UI" panose="020B0502040204020203" pitchFamily="34" charset="0"/>
            </a:endParaRPr>
          </a:p>
        </p:txBody>
      </p:sp>
      <p:sp>
        <p:nvSpPr>
          <p:cNvPr id="44" name="Content Placeholder 17"/>
          <p:cNvSpPr txBox="1">
            <a:spLocks/>
          </p:cNvSpPr>
          <p:nvPr/>
        </p:nvSpPr>
        <p:spPr>
          <a:xfrm>
            <a:off x="8429668" y="4571824"/>
            <a:ext cx="2658635" cy="697760"/>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2000"/>
              </a:spcAft>
              <a:buNone/>
            </a:pPr>
            <a:endParaRPr lang="en-US" dirty="0">
              <a:solidFill>
                <a:prstClr val="black">
                  <a:lumMod val="75000"/>
                  <a:lumOff val="25000"/>
                </a:prstClr>
              </a:solidFill>
              <a:latin typeface="Segoe UI" panose="020B0502040204020203" pitchFamily="34" charset="0"/>
              <a:cs typeface="Segoe UI" panose="020B0502040204020203" pitchFamily="34" charset="0"/>
            </a:endParaRPr>
          </a:p>
        </p:txBody>
      </p:sp>
      <p:pic>
        <p:nvPicPr>
          <p:cNvPr id="3" name="Picture 2">
            <a:extLst>
              <a:ext uri="{FF2B5EF4-FFF2-40B4-BE49-F238E27FC236}">
                <a16:creationId xmlns:a16="http://schemas.microsoft.com/office/drawing/2014/main" id="{83518E65-68CA-77C9-E463-12E86CD0023E}"/>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997433" y="1350336"/>
            <a:ext cx="6115050" cy="5525644"/>
          </a:xfrm>
          <a:prstGeom prst="rect">
            <a:avLst/>
          </a:prstGeom>
          <a:noFill/>
          <a:ln>
            <a:noFill/>
          </a:ln>
        </p:spPr>
      </p:pic>
      <p:graphicFrame>
        <p:nvGraphicFramePr>
          <p:cNvPr id="5" name="Table 4">
            <a:extLst>
              <a:ext uri="{FF2B5EF4-FFF2-40B4-BE49-F238E27FC236}">
                <a16:creationId xmlns:a16="http://schemas.microsoft.com/office/drawing/2014/main" id="{4EF584F1-28B7-3E63-E469-095E361E42E8}"/>
              </a:ext>
            </a:extLst>
          </p:cNvPr>
          <p:cNvGraphicFramePr>
            <a:graphicFrameLocks noGrp="1"/>
          </p:cNvGraphicFramePr>
          <p:nvPr>
            <p:extLst>
              <p:ext uri="{D42A27DB-BD31-4B8C-83A1-F6EECF244321}">
                <p14:modId xmlns:p14="http://schemas.microsoft.com/office/powerpoint/2010/main" val="3477129694"/>
              </p:ext>
            </p:extLst>
          </p:nvPr>
        </p:nvGraphicFramePr>
        <p:xfrm>
          <a:off x="619774" y="1350336"/>
          <a:ext cx="5476226" cy="5220587"/>
        </p:xfrm>
        <a:graphic>
          <a:graphicData uri="http://schemas.openxmlformats.org/drawingml/2006/table">
            <a:tbl>
              <a:tblPr firstRow="1" firstCol="1" bandRow="1">
                <a:tableStyleId>{5C22544A-7EE6-4342-B048-85BDC9FD1C3A}</a:tableStyleId>
              </a:tblPr>
              <a:tblGrid>
                <a:gridCol w="1655096">
                  <a:extLst>
                    <a:ext uri="{9D8B030D-6E8A-4147-A177-3AD203B41FA5}">
                      <a16:colId xmlns:a16="http://schemas.microsoft.com/office/drawing/2014/main" val="2804048139"/>
                    </a:ext>
                  </a:extLst>
                </a:gridCol>
                <a:gridCol w="3821130">
                  <a:extLst>
                    <a:ext uri="{9D8B030D-6E8A-4147-A177-3AD203B41FA5}">
                      <a16:colId xmlns:a16="http://schemas.microsoft.com/office/drawing/2014/main" val="2639266414"/>
                    </a:ext>
                  </a:extLst>
                </a:gridCol>
              </a:tblGrid>
              <a:tr h="1519592">
                <a:tc>
                  <a:txBody>
                    <a:bodyPr/>
                    <a:lstStyle/>
                    <a:p>
                      <a:pPr>
                        <a:lnSpc>
                          <a:spcPct val="107000"/>
                        </a:lnSpc>
                        <a:spcAft>
                          <a:spcPts val="800"/>
                        </a:spcAft>
                        <a:buNone/>
                      </a:pPr>
                      <a:r>
                        <a:rPr lang="en-IN" sz="1200" dirty="0">
                          <a:effectLst/>
                        </a:rPr>
                        <a:t> </a:t>
                      </a:r>
                      <a:r>
                        <a:rPr lang="en-IN" sz="2800" dirty="0">
                          <a:effectLst/>
                        </a:rPr>
                        <a:t>Year</a:t>
                      </a:r>
                      <a:endParaRPr lang="en-IN"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buNone/>
                      </a:pPr>
                      <a:r>
                        <a:rPr lang="en-IN" sz="1200" dirty="0">
                          <a:effectLst/>
                        </a:rPr>
                        <a:t>            </a:t>
                      </a:r>
                      <a:r>
                        <a:rPr lang="en-IN" sz="2800" dirty="0">
                          <a:effectLst/>
                        </a:rPr>
                        <a:t>Metric Tons   (Forecast)</a:t>
                      </a:r>
                      <a:endParaRPr lang="en-IN"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832932517"/>
                  </a:ext>
                </a:extLst>
              </a:tr>
              <a:tr h="740199">
                <a:tc>
                  <a:txBody>
                    <a:bodyPr/>
                    <a:lstStyle/>
                    <a:p>
                      <a:pPr>
                        <a:lnSpc>
                          <a:spcPct val="107000"/>
                        </a:lnSpc>
                        <a:spcAft>
                          <a:spcPts val="800"/>
                        </a:spcAft>
                        <a:buNone/>
                      </a:pPr>
                      <a:r>
                        <a:rPr lang="en-IN" sz="2800" dirty="0">
                          <a:effectLst/>
                        </a:rPr>
                        <a:t>2028</a:t>
                      </a:r>
                      <a:endParaRPr lang="en-IN"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buNone/>
                      </a:pPr>
                      <a:r>
                        <a:rPr lang="en-IN" sz="2800" dirty="0">
                          <a:effectLst/>
                        </a:rPr>
                        <a:t>3081.20</a:t>
                      </a:r>
                      <a:endParaRPr lang="en-IN"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711663266"/>
                  </a:ext>
                </a:extLst>
              </a:tr>
              <a:tr h="740199">
                <a:tc>
                  <a:txBody>
                    <a:bodyPr/>
                    <a:lstStyle/>
                    <a:p>
                      <a:pPr>
                        <a:lnSpc>
                          <a:spcPct val="107000"/>
                        </a:lnSpc>
                        <a:spcAft>
                          <a:spcPts val="800"/>
                        </a:spcAft>
                        <a:buNone/>
                      </a:pPr>
                      <a:r>
                        <a:rPr lang="en-IN" sz="2800" dirty="0">
                          <a:effectLst/>
                        </a:rPr>
                        <a:t>2027</a:t>
                      </a:r>
                      <a:endParaRPr lang="en-IN"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buNone/>
                      </a:pPr>
                      <a:r>
                        <a:rPr lang="en-IN" sz="2800" dirty="0">
                          <a:effectLst/>
                        </a:rPr>
                        <a:t>3028.49</a:t>
                      </a:r>
                      <a:endParaRPr lang="en-IN"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505197268"/>
                  </a:ext>
                </a:extLst>
              </a:tr>
              <a:tr h="740199">
                <a:tc>
                  <a:txBody>
                    <a:bodyPr/>
                    <a:lstStyle/>
                    <a:p>
                      <a:pPr>
                        <a:lnSpc>
                          <a:spcPct val="107000"/>
                        </a:lnSpc>
                        <a:spcAft>
                          <a:spcPts val="800"/>
                        </a:spcAft>
                        <a:buNone/>
                      </a:pPr>
                      <a:r>
                        <a:rPr lang="en-IN" sz="2800" dirty="0">
                          <a:effectLst/>
                        </a:rPr>
                        <a:t>2026</a:t>
                      </a:r>
                      <a:endParaRPr lang="en-IN"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buNone/>
                      </a:pPr>
                      <a:r>
                        <a:rPr lang="en-IN" sz="2800" dirty="0">
                          <a:effectLst/>
                        </a:rPr>
                        <a:t>2974.71</a:t>
                      </a:r>
                      <a:endParaRPr lang="en-IN"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418941795"/>
                  </a:ext>
                </a:extLst>
              </a:tr>
              <a:tr h="740199">
                <a:tc>
                  <a:txBody>
                    <a:bodyPr/>
                    <a:lstStyle/>
                    <a:p>
                      <a:pPr>
                        <a:lnSpc>
                          <a:spcPct val="107000"/>
                        </a:lnSpc>
                        <a:spcAft>
                          <a:spcPts val="800"/>
                        </a:spcAft>
                        <a:buNone/>
                      </a:pPr>
                      <a:r>
                        <a:rPr lang="en-IN" sz="2800" dirty="0">
                          <a:effectLst/>
                        </a:rPr>
                        <a:t>2025</a:t>
                      </a:r>
                      <a:endParaRPr lang="en-IN"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buNone/>
                      </a:pPr>
                      <a:r>
                        <a:rPr lang="en-IN" sz="2800" dirty="0">
                          <a:effectLst/>
                        </a:rPr>
                        <a:t>2919.83</a:t>
                      </a:r>
                      <a:endParaRPr lang="en-IN"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723892282"/>
                  </a:ext>
                </a:extLst>
              </a:tr>
              <a:tr h="740199">
                <a:tc>
                  <a:txBody>
                    <a:bodyPr/>
                    <a:lstStyle/>
                    <a:p>
                      <a:pPr>
                        <a:lnSpc>
                          <a:spcPct val="107000"/>
                        </a:lnSpc>
                        <a:spcAft>
                          <a:spcPts val="800"/>
                        </a:spcAft>
                        <a:buNone/>
                      </a:pPr>
                      <a:r>
                        <a:rPr lang="en-IN" sz="2800" dirty="0">
                          <a:effectLst/>
                        </a:rPr>
                        <a:t>2024</a:t>
                      </a:r>
                      <a:endParaRPr lang="en-IN"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buNone/>
                      </a:pPr>
                      <a:r>
                        <a:rPr lang="en-IN" sz="2800" dirty="0">
                          <a:effectLst/>
                        </a:rPr>
                        <a:t>2863.83</a:t>
                      </a:r>
                      <a:endParaRPr lang="en-IN"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162575402"/>
                  </a:ext>
                </a:extLst>
              </a:tr>
            </a:tbl>
          </a:graphicData>
        </a:graphic>
      </p:graphicFrame>
      <p:sp>
        <p:nvSpPr>
          <p:cNvPr id="7" name="Rectangle 1">
            <a:extLst>
              <a:ext uri="{FF2B5EF4-FFF2-40B4-BE49-F238E27FC236}">
                <a16:creationId xmlns:a16="http://schemas.microsoft.com/office/drawing/2014/main" id="{FC2B129A-AF8C-EF9F-DC8E-CF434F2D5EA2}"/>
              </a:ext>
            </a:extLst>
          </p:cNvPr>
          <p:cNvSpPr>
            <a:spLocks noChangeArrowheads="1"/>
          </p:cNvSpPr>
          <p:nvPr/>
        </p:nvSpPr>
        <p:spPr bwMode="auto">
          <a:xfrm>
            <a:off x="1155700" y="286226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spTree>
    <p:extLst>
      <p:ext uri="{BB962C8B-B14F-4D97-AF65-F5344CB8AC3E}">
        <p14:creationId xmlns:p14="http://schemas.microsoft.com/office/powerpoint/2010/main" val="132867600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521207" y="448056"/>
            <a:ext cx="11015797" cy="640080"/>
          </a:xfrm>
          <a:blipFill>
            <a:blip r:embed="rId2"/>
            <a:tile tx="0" ty="0" sx="100000" sy="100000" flip="none" algn="tl"/>
          </a:blipFill>
        </p:spPr>
        <p:txBody>
          <a:bodyPr/>
          <a:lstStyle/>
          <a:p>
            <a:r>
              <a:rPr lang="en-US" dirty="0">
                <a:solidFill>
                  <a:schemeClr val="accent1">
                    <a:lumMod val="50000"/>
                  </a:schemeClr>
                </a:solidFill>
                <a:latin typeface="Segoe UI Light" panose="020B0502040204020203" pitchFamily="34" charset="0"/>
                <a:cs typeface="Segoe UI Light" panose="020B0502040204020203" pitchFamily="34" charset="0"/>
              </a:rPr>
              <a:t>Current imports for Metallurgy use:</a:t>
            </a:r>
          </a:p>
        </p:txBody>
      </p:sp>
      <p:sp>
        <p:nvSpPr>
          <p:cNvPr id="42" name="Content Placeholder 17"/>
          <p:cNvSpPr txBox="1">
            <a:spLocks/>
          </p:cNvSpPr>
          <p:nvPr/>
        </p:nvSpPr>
        <p:spPr>
          <a:xfrm>
            <a:off x="1066038" y="5273573"/>
            <a:ext cx="2919669" cy="1298398"/>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2000"/>
              </a:spcAft>
              <a:buNone/>
            </a:pPr>
            <a:endParaRPr lang="en-US" sz="1800" dirty="0">
              <a:solidFill>
                <a:prstClr val="black">
                  <a:lumMod val="75000"/>
                  <a:lumOff val="25000"/>
                </a:prstClr>
              </a:solidFill>
              <a:latin typeface="Segoe UI" panose="020B0502040204020203" pitchFamily="34" charset="0"/>
              <a:cs typeface="Segoe UI" panose="020B0502040204020203" pitchFamily="34" charset="0"/>
            </a:endParaRPr>
          </a:p>
        </p:txBody>
      </p:sp>
      <p:sp>
        <p:nvSpPr>
          <p:cNvPr id="43" name="Content Placeholder 17"/>
          <p:cNvSpPr txBox="1">
            <a:spLocks/>
          </p:cNvSpPr>
          <p:nvPr/>
        </p:nvSpPr>
        <p:spPr>
          <a:xfrm>
            <a:off x="4747855" y="5273573"/>
            <a:ext cx="3106367" cy="1324053"/>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2000"/>
              </a:spcAft>
              <a:buNone/>
            </a:pPr>
            <a:endParaRPr lang="en-US" dirty="0">
              <a:solidFill>
                <a:srgbClr val="D24726"/>
              </a:solidFill>
              <a:latin typeface="Segoe UI" panose="020B0502040204020203" pitchFamily="34" charset="0"/>
              <a:cs typeface="Segoe UI" panose="020B0502040204020203" pitchFamily="34" charset="0"/>
            </a:endParaRPr>
          </a:p>
        </p:txBody>
      </p:sp>
      <p:sp>
        <p:nvSpPr>
          <p:cNvPr id="44" name="Content Placeholder 17"/>
          <p:cNvSpPr txBox="1">
            <a:spLocks/>
          </p:cNvSpPr>
          <p:nvPr/>
        </p:nvSpPr>
        <p:spPr>
          <a:xfrm>
            <a:off x="8429668" y="5273573"/>
            <a:ext cx="3107336" cy="1341886"/>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2000"/>
              </a:spcAft>
              <a:buNone/>
            </a:pPr>
            <a:endParaRPr lang="en-US" dirty="0">
              <a:solidFill>
                <a:prstClr val="black">
                  <a:lumMod val="75000"/>
                  <a:lumOff val="25000"/>
                </a:prstClr>
              </a:solidFill>
            </a:endParaRPr>
          </a:p>
        </p:txBody>
      </p:sp>
      <p:graphicFrame>
        <p:nvGraphicFramePr>
          <p:cNvPr id="5" name="Content Placeholder 4">
            <a:extLst>
              <a:ext uri="{FF2B5EF4-FFF2-40B4-BE49-F238E27FC236}">
                <a16:creationId xmlns:a16="http://schemas.microsoft.com/office/drawing/2014/main" id="{1BE3FCAD-2934-E4F4-0065-AA62B08D653D}"/>
              </a:ext>
            </a:extLst>
          </p:cNvPr>
          <p:cNvGraphicFramePr>
            <a:graphicFrameLocks noGrp="1"/>
          </p:cNvGraphicFramePr>
          <p:nvPr>
            <p:ph sz="quarter" idx="10"/>
            <p:extLst>
              <p:ext uri="{D42A27DB-BD31-4B8C-83A1-F6EECF244321}">
                <p14:modId xmlns:p14="http://schemas.microsoft.com/office/powerpoint/2010/main" val="3114903698"/>
              </p:ext>
            </p:extLst>
          </p:nvPr>
        </p:nvGraphicFramePr>
        <p:xfrm>
          <a:off x="521207" y="1435093"/>
          <a:ext cx="4934370" cy="5180356"/>
        </p:xfrm>
        <a:graphic>
          <a:graphicData uri="http://schemas.openxmlformats.org/drawingml/2006/table">
            <a:tbl>
              <a:tblPr>
                <a:tableStyleId>{5C22544A-7EE6-4342-B048-85BDC9FD1C3A}</a:tableStyleId>
              </a:tblPr>
              <a:tblGrid>
                <a:gridCol w="1221378">
                  <a:extLst>
                    <a:ext uri="{9D8B030D-6E8A-4147-A177-3AD203B41FA5}">
                      <a16:colId xmlns:a16="http://schemas.microsoft.com/office/drawing/2014/main" val="710396750"/>
                    </a:ext>
                  </a:extLst>
                </a:gridCol>
                <a:gridCol w="2320621">
                  <a:extLst>
                    <a:ext uri="{9D8B030D-6E8A-4147-A177-3AD203B41FA5}">
                      <a16:colId xmlns:a16="http://schemas.microsoft.com/office/drawing/2014/main" val="1258693210"/>
                    </a:ext>
                  </a:extLst>
                </a:gridCol>
                <a:gridCol w="1392371">
                  <a:extLst>
                    <a:ext uri="{9D8B030D-6E8A-4147-A177-3AD203B41FA5}">
                      <a16:colId xmlns:a16="http://schemas.microsoft.com/office/drawing/2014/main" val="2800651818"/>
                    </a:ext>
                  </a:extLst>
                </a:gridCol>
              </a:tblGrid>
              <a:tr h="116775">
                <a:tc>
                  <a:txBody>
                    <a:bodyPr/>
                    <a:lstStyle/>
                    <a:p>
                      <a:pPr algn="l" fontAlgn="b"/>
                      <a:endParaRPr lang="en-IN" sz="700" b="0" i="0" u="none" strike="noStrike">
                        <a:solidFill>
                          <a:srgbClr val="000000"/>
                        </a:solidFill>
                        <a:effectLst/>
                        <a:latin typeface="Calibri" panose="020F0502020204030204" pitchFamily="34" charset="0"/>
                      </a:endParaRPr>
                    </a:p>
                  </a:txBody>
                  <a:tcPr marL="3811" marR="3811" marT="3811" marB="0" anchor="b"/>
                </a:tc>
                <a:tc>
                  <a:txBody>
                    <a:bodyPr/>
                    <a:lstStyle/>
                    <a:p>
                      <a:pPr algn="l" fontAlgn="b"/>
                      <a:endParaRPr lang="en-IN" sz="700" b="0" i="0" u="none" strike="noStrike">
                        <a:solidFill>
                          <a:srgbClr val="000000"/>
                        </a:solidFill>
                        <a:effectLst/>
                        <a:latin typeface="Calibri" panose="020F0502020204030204" pitchFamily="34" charset="0"/>
                      </a:endParaRPr>
                    </a:p>
                  </a:txBody>
                  <a:tcPr marL="3811" marR="3811" marT="3811" marB="0" anchor="b"/>
                </a:tc>
                <a:tc>
                  <a:txBody>
                    <a:bodyPr/>
                    <a:lstStyle/>
                    <a:p>
                      <a:pPr algn="l" fontAlgn="b"/>
                      <a:endParaRPr lang="en-IN" sz="700" b="0" i="0" u="none" strike="noStrike">
                        <a:solidFill>
                          <a:srgbClr val="000000"/>
                        </a:solidFill>
                        <a:effectLst/>
                        <a:latin typeface="Calibri" panose="020F0502020204030204" pitchFamily="34" charset="0"/>
                      </a:endParaRPr>
                    </a:p>
                  </a:txBody>
                  <a:tcPr marL="3811" marR="3811" marT="3811" marB="0" anchor="b"/>
                </a:tc>
                <a:extLst>
                  <a:ext uri="{0D108BD9-81ED-4DB2-BD59-A6C34878D82A}">
                    <a16:rowId xmlns:a16="http://schemas.microsoft.com/office/drawing/2014/main" val="1710370603"/>
                  </a:ext>
                </a:extLst>
              </a:tr>
              <a:tr h="116775">
                <a:tc>
                  <a:txBody>
                    <a:bodyPr/>
                    <a:lstStyle/>
                    <a:p>
                      <a:pPr algn="l" fontAlgn="t"/>
                      <a:r>
                        <a:rPr lang="en-IN" sz="700" b="1" u="none" strike="noStrike" dirty="0">
                          <a:solidFill>
                            <a:schemeClr val="accent1"/>
                          </a:solidFill>
                          <a:effectLst/>
                        </a:rPr>
                        <a:t>Year</a:t>
                      </a:r>
                      <a:endParaRPr lang="en-IN" sz="700" b="1" i="0" u="none" strike="noStrike" dirty="0">
                        <a:solidFill>
                          <a:schemeClr val="accent1"/>
                        </a:solidFill>
                        <a:effectLst/>
                        <a:latin typeface="Calibri" panose="020F0502020204030204" pitchFamily="34" charset="0"/>
                      </a:endParaRPr>
                    </a:p>
                  </a:txBody>
                  <a:tcPr marL="3811" marR="3811" marT="3811" marB="0"/>
                </a:tc>
                <a:tc>
                  <a:txBody>
                    <a:bodyPr/>
                    <a:lstStyle/>
                    <a:p>
                      <a:pPr algn="l" fontAlgn="t"/>
                      <a:r>
                        <a:rPr lang="en-IN" sz="700" b="1" u="none" strike="noStrike">
                          <a:solidFill>
                            <a:schemeClr val="accent1"/>
                          </a:solidFill>
                          <a:effectLst/>
                        </a:rPr>
                        <a:t>Month</a:t>
                      </a:r>
                      <a:endParaRPr lang="en-IN" sz="700" b="1" i="0" u="none" strike="noStrike">
                        <a:solidFill>
                          <a:schemeClr val="accent1"/>
                        </a:solidFill>
                        <a:effectLst/>
                        <a:latin typeface="Calibri" panose="020F0502020204030204" pitchFamily="34" charset="0"/>
                      </a:endParaRPr>
                    </a:p>
                  </a:txBody>
                  <a:tcPr marL="3811" marR="3811" marT="3811" marB="0"/>
                </a:tc>
                <a:tc>
                  <a:txBody>
                    <a:bodyPr/>
                    <a:lstStyle/>
                    <a:p>
                      <a:pPr algn="l" fontAlgn="b"/>
                      <a:r>
                        <a:rPr lang="en-IN" sz="700" b="1" u="none" strike="noStrike">
                          <a:solidFill>
                            <a:schemeClr val="accent1"/>
                          </a:solidFill>
                          <a:effectLst/>
                        </a:rPr>
                        <a:t> MTS</a:t>
                      </a:r>
                      <a:endParaRPr lang="en-IN" sz="700" b="1" i="0" u="none" strike="noStrike">
                        <a:solidFill>
                          <a:schemeClr val="accent1"/>
                        </a:solidFill>
                        <a:effectLst/>
                        <a:latin typeface="Calibri" panose="020F0502020204030204" pitchFamily="34" charset="0"/>
                      </a:endParaRPr>
                    </a:p>
                  </a:txBody>
                  <a:tcPr marL="3811" marR="3811" marT="3811" marB="0" anchor="b"/>
                </a:tc>
                <a:extLst>
                  <a:ext uri="{0D108BD9-81ED-4DB2-BD59-A6C34878D82A}">
                    <a16:rowId xmlns:a16="http://schemas.microsoft.com/office/drawing/2014/main" val="3277683745"/>
                  </a:ext>
                </a:extLst>
              </a:tr>
              <a:tr h="154331">
                <a:tc>
                  <a:txBody>
                    <a:bodyPr/>
                    <a:lstStyle/>
                    <a:p>
                      <a:pPr algn="l" fontAlgn="b"/>
                      <a:r>
                        <a:rPr lang="en-IN" sz="700" b="1" u="none" strike="noStrike" dirty="0">
                          <a:solidFill>
                            <a:schemeClr val="accent1"/>
                          </a:solidFill>
                          <a:effectLst/>
                        </a:rPr>
                        <a:t>2023</a:t>
                      </a:r>
                      <a:endParaRPr lang="en-IN" sz="700" b="1" i="0" u="none" strike="noStrike" dirty="0">
                        <a:solidFill>
                          <a:schemeClr val="accent1"/>
                        </a:solidFill>
                        <a:effectLst/>
                        <a:latin typeface="Calibri" panose="020F0502020204030204" pitchFamily="34" charset="0"/>
                      </a:endParaRPr>
                    </a:p>
                  </a:txBody>
                  <a:tcPr marL="3811" marR="3811" marT="3811" marB="0" anchor="b"/>
                </a:tc>
                <a:tc>
                  <a:txBody>
                    <a:bodyPr/>
                    <a:lstStyle/>
                    <a:p>
                      <a:pPr algn="l" fontAlgn="b"/>
                      <a:r>
                        <a:rPr lang="en-IN" sz="700" b="1" u="none" strike="noStrike">
                          <a:solidFill>
                            <a:schemeClr val="accent1"/>
                          </a:solidFill>
                          <a:effectLst/>
                        </a:rPr>
                        <a:t>JANUARY</a:t>
                      </a:r>
                      <a:endParaRPr lang="en-IN" sz="700" b="1" i="0" u="none" strike="noStrike">
                        <a:solidFill>
                          <a:schemeClr val="accent1"/>
                        </a:solidFill>
                        <a:effectLst/>
                        <a:latin typeface="Calibri" panose="020F0502020204030204" pitchFamily="34" charset="0"/>
                      </a:endParaRPr>
                    </a:p>
                  </a:txBody>
                  <a:tcPr marL="3811" marR="3811" marT="3811" marB="0" anchor="b"/>
                </a:tc>
                <a:tc>
                  <a:txBody>
                    <a:bodyPr/>
                    <a:lstStyle/>
                    <a:p>
                      <a:pPr algn="l" fontAlgn="b"/>
                      <a:r>
                        <a:rPr lang="en-IN" sz="700" b="1" u="none" strike="noStrike">
                          <a:solidFill>
                            <a:schemeClr val="accent1"/>
                          </a:solidFill>
                          <a:effectLst/>
                        </a:rPr>
                        <a:t>          32.00 </a:t>
                      </a:r>
                      <a:endParaRPr lang="en-IN" sz="700" b="1" i="0" u="none" strike="noStrike">
                        <a:solidFill>
                          <a:schemeClr val="accent1"/>
                        </a:solidFill>
                        <a:effectLst/>
                        <a:latin typeface="Calibri" panose="020F0502020204030204" pitchFamily="34" charset="0"/>
                      </a:endParaRPr>
                    </a:p>
                  </a:txBody>
                  <a:tcPr marL="3811" marR="3811" marT="3811" marB="0" anchor="b"/>
                </a:tc>
                <a:extLst>
                  <a:ext uri="{0D108BD9-81ED-4DB2-BD59-A6C34878D82A}">
                    <a16:rowId xmlns:a16="http://schemas.microsoft.com/office/drawing/2014/main" val="3094785924"/>
                  </a:ext>
                </a:extLst>
              </a:tr>
              <a:tr h="154331">
                <a:tc>
                  <a:txBody>
                    <a:bodyPr/>
                    <a:lstStyle/>
                    <a:p>
                      <a:pPr algn="l" fontAlgn="b"/>
                      <a:r>
                        <a:rPr lang="en-IN" sz="700" b="1" u="none" strike="noStrike" dirty="0">
                          <a:solidFill>
                            <a:schemeClr val="accent1"/>
                          </a:solidFill>
                          <a:effectLst/>
                        </a:rPr>
                        <a:t>2023</a:t>
                      </a:r>
                      <a:endParaRPr lang="en-IN" sz="700" b="1" i="0" u="none" strike="noStrike" dirty="0">
                        <a:solidFill>
                          <a:schemeClr val="accent1"/>
                        </a:solidFill>
                        <a:effectLst/>
                        <a:latin typeface="Calibri" panose="020F0502020204030204" pitchFamily="34" charset="0"/>
                      </a:endParaRPr>
                    </a:p>
                  </a:txBody>
                  <a:tcPr marL="3811" marR="3811" marT="3811" marB="0" anchor="b"/>
                </a:tc>
                <a:tc>
                  <a:txBody>
                    <a:bodyPr/>
                    <a:lstStyle/>
                    <a:p>
                      <a:pPr algn="l" fontAlgn="b"/>
                      <a:r>
                        <a:rPr lang="en-IN" sz="700" b="1" u="none" strike="noStrike">
                          <a:solidFill>
                            <a:schemeClr val="accent1"/>
                          </a:solidFill>
                          <a:effectLst/>
                        </a:rPr>
                        <a:t>FEBRUARY</a:t>
                      </a:r>
                      <a:endParaRPr lang="en-IN" sz="700" b="1" i="0" u="none" strike="noStrike">
                        <a:solidFill>
                          <a:schemeClr val="accent1"/>
                        </a:solidFill>
                        <a:effectLst/>
                        <a:latin typeface="Calibri" panose="020F0502020204030204" pitchFamily="34" charset="0"/>
                      </a:endParaRPr>
                    </a:p>
                  </a:txBody>
                  <a:tcPr marL="3811" marR="3811" marT="3811" marB="0" anchor="b"/>
                </a:tc>
                <a:tc>
                  <a:txBody>
                    <a:bodyPr/>
                    <a:lstStyle/>
                    <a:p>
                      <a:pPr algn="l" fontAlgn="b"/>
                      <a:r>
                        <a:rPr lang="en-IN" sz="700" b="1" u="none" strike="noStrike">
                          <a:solidFill>
                            <a:schemeClr val="accent1"/>
                          </a:solidFill>
                          <a:effectLst/>
                        </a:rPr>
                        <a:t>          77.00 </a:t>
                      </a:r>
                      <a:endParaRPr lang="en-IN" sz="700" b="1" i="0" u="none" strike="noStrike">
                        <a:solidFill>
                          <a:schemeClr val="accent1"/>
                        </a:solidFill>
                        <a:effectLst/>
                        <a:latin typeface="Calibri" panose="020F0502020204030204" pitchFamily="34" charset="0"/>
                      </a:endParaRPr>
                    </a:p>
                  </a:txBody>
                  <a:tcPr marL="3811" marR="3811" marT="3811" marB="0" anchor="b"/>
                </a:tc>
                <a:extLst>
                  <a:ext uri="{0D108BD9-81ED-4DB2-BD59-A6C34878D82A}">
                    <a16:rowId xmlns:a16="http://schemas.microsoft.com/office/drawing/2014/main" val="1460838382"/>
                  </a:ext>
                </a:extLst>
              </a:tr>
              <a:tr h="154331">
                <a:tc>
                  <a:txBody>
                    <a:bodyPr/>
                    <a:lstStyle/>
                    <a:p>
                      <a:pPr algn="l" fontAlgn="b"/>
                      <a:r>
                        <a:rPr lang="en-IN" sz="700" b="1" u="none" strike="noStrike" dirty="0">
                          <a:solidFill>
                            <a:schemeClr val="accent1"/>
                          </a:solidFill>
                          <a:effectLst/>
                        </a:rPr>
                        <a:t>2023</a:t>
                      </a:r>
                      <a:endParaRPr lang="en-IN" sz="700" b="1" i="0" u="none" strike="noStrike" dirty="0">
                        <a:solidFill>
                          <a:schemeClr val="accent1"/>
                        </a:solidFill>
                        <a:effectLst/>
                        <a:latin typeface="Calibri" panose="020F0502020204030204" pitchFamily="34" charset="0"/>
                      </a:endParaRPr>
                    </a:p>
                  </a:txBody>
                  <a:tcPr marL="3811" marR="3811" marT="3811" marB="0" anchor="b"/>
                </a:tc>
                <a:tc>
                  <a:txBody>
                    <a:bodyPr/>
                    <a:lstStyle/>
                    <a:p>
                      <a:pPr algn="l" fontAlgn="b"/>
                      <a:r>
                        <a:rPr lang="en-IN" sz="700" b="1" u="none" strike="noStrike">
                          <a:solidFill>
                            <a:schemeClr val="accent1"/>
                          </a:solidFill>
                          <a:effectLst/>
                        </a:rPr>
                        <a:t>MARCH</a:t>
                      </a:r>
                      <a:endParaRPr lang="en-IN" sz="700" b="1" i="0" u="none" strike="noStrike">
                        <a:solidFill>
                          <a:schemeClr val="accent1"/>
                        </a:solidFill>
                        <a:effectLst/>
                        <a:latin typeface="Calibri" panose="020F0502020204030204" pitchFamily="34" charset="0"/>
                      </a:endParaRPr>
                    </a:p>
                  </a:txBody>
                  <a:tcPr marL="3811" marR="3811" marT="3811" marB="0" anchor="b"/>
                </a:tc>
                <a:tc>
                  <a:txBody>
                    <a:bodyPr/>
                    <a:lstStyle/>
                    <a:p>
                      <a:pPr algn="l" fontAlgn="b"/>
                      <a:r>
                        <a:rPr lang="en-IN" sz="700" b="1" u="none" strike="noStrike">
                          <a:solidFill>
                            <a:schemeClr val="accent1"/>
                          </a:solidFill>
                          <a:effectLst/>
                        </a:rPr>
                        <a:t>          92.00 </a:t>
                      </a:r>
                      <a:endParaRPr lang="en-IN" sz="700" b="1" i="0" u="none" strike="noStrike">
                        <a:solidFill>
                          <a:schemeClr val="accent1"/>
                        </a:solidFill>
                        <a:effectLst/>
                        <a:latin typeface="Calibri" panose="020F0502020204030204" pitchFamily="34" charset="0"/>
                      </a:endParaRPr>
                    </a:p>
                  </a:txBody>
                  <a:tcPr marL="3811" marR="3811" marT="3811" marB="0" anchor="b"/>
                </a:tc>
                <a:extLst>
                  <a:ext uri="{0D108BD9-81ED-4DB2-BD59-A6C34878D82A}">
                    <a16:rowId xmlns:a16="http://schemas.microsoft.com/office/drawing/2014/main" val="2001387345"/>
                  </a:ext>
                </a:extLst>
              </a:tr>
              <a:tr h="154331">
                <a:tc>
                  <a:txBody>
                    <a:bodyPr/>
                    <a:lstStyle/>
                    <a:p>
                      <a:pPr algn="l" fontAlgn="b"/>
                      <a:r>
                        <a:rPr lang="en-IN" sz="700" b="1" u="none" strike="noStrike" dirty="0">
                          <a:solidFill>
                            <a:schemeClr val="accent1"/>
                          </a:solidFill>
                          <a:effectLst/>
                        </a:rPr>
                        <a:t>2023</a:t>
                      </a:r>
                      <a:endParaRPr lang="en-IN" sz="700" b="1" i="0" u="none" strike="noStrike" dirty="0">
                        <a:solidFill>
                          <a:schemeClr val="accent1"/>
                        </a:solidFill>
                        <a:effectLst/>
                        <a:latin typeface="Calibri" panose="020F0502020204030204" pitchFamily="34" charset="0"/>
                      </a:endParaRPr>
                    </a:p>
                  </a:txBody>
                  <a:tcPr marL="3811" marR="3811" marT="3811" marB="0" anchor="b"/>
                </a:tc>
                <a:tc>
                  <a:txBody>
                    <a:bodyPr/>
                    <a:lstStyle/>
                    <a:p>
                      <a:pPr algn="l" fontAlgn="b"/>
                      <a:r>
                        <a:rPr lang="en-IN" sz="700" b="1" u="none" strike="noStrike">
                          <a:solidFill>
                            <a:schemeClr val="accent1"/>
                          </a:solidFill>
                          <a:effectLst/>
                        </a:rPr>
                        <a:t>APRIL</a:t>
                      </a:r>
                      <a:endParaRPr lang="en-IN" sz="700" b="1" i="0" u="none" strike="noStrike">
                        <a:solidFill>
                          <a:schemeClr val="accent1"/>
                        </a:solidFill>
                        <a:effectLst/>
                        <a:latin typeface="Calibri" panose="020F0502020204030204" pitchFamily="34" charset="0"/>
                      </a:endParaRPr>
                    </a:p>
                  </a:txBody>
                  <a:tcPr marL="3811" marR="3811" marT="3811" marB="0" anchor="b"/>
                </a:tc>
                <a:tc>
                  <a:txBody>
                    <a:bodyPr/>
                    <a:lstStyle/>
                    <a:p>
                      <a:pPr algn="l" fontAlgn="b"/>
                      <a:r>
                        <a:rPr lang="en-IN" sz="700" b="1" u="none" strike="noStrike">
                          <a:solidFill>
                            <a:schemeClr val="accent1"/>
                          </a:solidFill>
                          <a:effectLst/>
                        </a:rPr>
                        <a:t>          82.00 </a:t>
                      </a:r>
                      <a:endParaRPr lang="en-IN" sz="700" b="1" i="0" u="none" strike="noStrike">
                        <a:solidFill>
                          <a:schemeClr val="accent1"/>
                        </a:solidFill>
                        <a:effectLst/>
                        <a:latin typeface="Calibri" panose="020F0502020204030204" pitchFamily="34" charset="0"/>
                      </a:endParaRPr>
                    </a:p>
                  </a:txBody>
                  <a:tcPr marL="3811" marR="3811" marT="3811" marB="0" anchor="b"/>
                </a:tc>
                <a:extLst>
                  <a:ext uri="{0D108BD9-81ED-4DB2-BD59-A6C34878D82A}">
                    <a16:rowId xmlns:a16="http://schemas.microsoft.com/office/drawing/2014/main" val="2858161078"/>
                  </a:ext>
                </a:extLst>
              </a:tr>
              <a:tr h="154331">
                <a:tc>
                  <a:txBody>
                    <a:bodyPr/>
                    <a:lstStyle/>
                    <a:p>
                      <a:pPr algn="l" fontAlgn="b"/>
                      <a:r>
                        <a:rPr lang="en-IN" sz="700" b="1" u="none" strike="noStrike" dirty="0">
                          <a:solidFill>
                            <a:schemeClr val="accent1"/>
                          </a:solidFill>
                          <a:effectLst/>
                        </a:rPr>
                        <a:t>2023</a:t>
                      </a:r>
                      <a:endParaRPr lang="en-IN" sz="700" b="1" i="0" u="none" strike="noStrike" dirty="0">
                        <a:solidFill>
                          <a:schemeClr val="accent1"/>
                        </a:solidFill>
                        <a:effectLst/>
                        <a:latin typeface="Calibri" panose="020F0502020204030204" pitchFamily="34" charset="0"/>
                      </a:endParaRPr>
                    </a:p>
                  </a:txBody>
                  <a:tcPr marL="3811" marR="3811" marT="3811" marB="0" anchor="b"/>
                </a:tc>
                <a:tc>
                  <a:txBody>
                    <a:bodyPr/>
                    <a:lstStyle/>
                    <a:p>
                      <a:pPr algn="l" fontAlgn="b"/>
                      <a:r>
                        <a:rPr lang="en-IN" sz="700" b="1" u="none" strike="noStrike">
                          <a:solidFill>
                            <a:schemeClr val="accent1"/>
                          </a:solidFill>
                          <a:effectLst/>
                        </a:rPr>
                        <a:t>MAY</a:t>
                      </a:r>
                      <a:endParaRPr lang="en-IN" sz="700" b="1" i="0" u="none" strike="noStrike">
                        <a:solidFill>
                          <a:schemeClr val="accent1"/>
                        </a:solidFill>
                        <a:effectLst/>
                        <a:latin typeface="Calibri" panose="020F0502020204030204" pitchFamily="34" charset="0"/>
                      </a:endParaRPr>
                    </a:p>
                  </a:txBody>
                  <a:tcPr marL="3811" marR="3811" marT="3811" marB="0" anchor="b"/>
                </a:tc>
                <a:tc>
                  <a:txBody>
                    <a:bodyPr/>
                    <a:lstStyle/>
                    <a:p>
                      <a:pPr algn="l" fontAlgn="b"/>
                      <a:r>
                        <a:rPr lang="en-IN" sz="700" b="1" u="none" strike="noStrike">
                          <a:solidFill>
                            <a:schemeClr val="accent1"/>
                          </a:solidFill>
                          <a:effectLst/>
                        </a:rPr>
                        <a:t>          62.00 </a:t>
                      </a:r>
                      <a:endParaRPr lang="en-IN" sz="700" b="1" i="0" u="none" strike="noStrike">
                        <a:solidFill>
                          <a:schemeClr val="accent1"/>
                        </a:solidFill>
                        <a:effectLst/>
                        <a:latin typeface="Calibri" panose="020F0502020204030204" pitchFamily="34" charset="0"/>
                      </a:endParaRPr>
                    </a:p>
                  </a:txBody>
                  <a:tcPr marL="3811" marR="3811" marT="3811" marB="0" anchor="b"/>
                </a:tc>
                <a:extLst>
                  <a:ext uri="{0D108BD9-81ED-4DB2-BD59-A6C34878D82A}">
                    <a16:rowId xmlns:a16="http://schemas.microsoft.com/office/drawing/2014/main" val="2418607732"/>
                  </a:ext>
                </a:extLst>
              </a:tr>
              <a:tr h="154331">
                <a:tc>
                  <a:txBody>
                    <a:bodyPr/>
                    <a:lstStyle/>
                    <a:p>
                      <a:pPr algn="l" fontAlgn="b"/>
                      <a:r>
                        <a:rPr lang="en-IN" sz="700" b="1" u="none" strike="noStrike" dirty="0">
                          <a:solidFill>
                            <a:schemeClr val="accent1"/>
                          </a:solidFill>
                          <a:effectLst/>
                        </a:rPr>
                        <a:t>2023</a:t>
                      </a:r>
                      <a:endParaRPr lang="en-IN" sz="700" b="1" i="0" u="none" strike="noStrike" dirty="0">
                        <a:solidFill>
                          <a:schemeClr val="accent1"/>
                        </a:solidFill>
                        <a:effectLst/>
                        <a:latin typeface="Calibri" panose="020F0502020204030204" pitchFamily="34" charset="0"/>
                      </a:endParaRPr>
                    </a:p>
                  </a:txBody>
                  <a:tcPr marL="3811" marR="3811" marT="3811" marB="0" anchor="b"/>
                </a:tc>
                <a:tc>
                  <a:txBody>
                    <a:bodyPr/>
                    <a:lstStyle/>
                    <a:p>
                      <a:pPr algn="l" fontAlgn="b"/>
                      <a:r>
                        <a:rPr lang="en-IN" sz="700" b="1" u="none" strike="noStrike">
                          <a:solidFill>
                            <a:schemeClr val="accent1"/>
                          </a:solidFill>
                          <a:effectLst/>
                        </a:rPr>
                        <a:t>JUNE</a:t>
                      </a:r>
                      <a:endParaRPr lang="en-IN" sz="700" b="1" i="0" u="none" strike="noStrike">
                        <a:solidFill>
                          <a:schemeClr val="accent1"/>
                        </a:solidFill>
                        <a:effectLst/>
                        <a:latin typeface="Calibri" panose="020F0502020204030204" pitchFamily="34" charset="0"/>
                      </a:endParaRPr>
                    </a:p>
                  </a:txBody>
                  <a:tcPr marL="3811" marR="3811" marT="3811" marB="0" anchor="b"/>
                </a:tc>
                <a:tc>
                  <a:txBody>
                    <a:bodyPr/>
                    <a:lstStyle/>
                    <a:p>
                      <a:pPr algn="l" fontAlgn="b"/>
                      <a:r>
                        <a:rPr lang="en-IN" sz="700" b="1" u="none" strike="noStrike">
                          <a:solidFill>
                            <a:schemeClr val="accent1"/>
                          </a:solidFill>
                          <a:effectLst/>
                        </a:rPr>
                        <a:t>        111.00 </a:t>
                      </a:r>
                      <a:endParaRPr lang="en-IN" sz="700" b="1" i="0" u="none" strike="noStrike">
                        <a:solidFill>
                          <a:schemeClr val="accent1"/>
                        </a:solidFill>
                        <a:effectLst/>
                        <a:latin typeface="Calibri" panose="020F0502020204030204" pitchFamily="34" charset="0"/>
                      </a:endParaRPr>
                    </a:p>
                  </a:txBody>
                  <a:tcPr marL="3811" marR="3811" marT="3811" marB="0" anchor="b"/>
                </a:tc>
                <a:extLst>
                  <a:ext uri="{0D108BD9-81ED-4DB2-BD59-A6C34878D82A}">
                    <a16:rowId xmlns:a16="http://schemas.microsoft.com/office/drawing/2014/main" val="2850538753"/>
                  </a:ext>
                </a:extLst>
              </a:tr>
              <a:tr h="154331">
                <a:tc>
                  <a:txBody>
                    <a:bodyPr/>
                    <a:lstStyle/>
                    <a:p>
                      <a:pPr algn="l" fontAlgn="b"/>
                      <a:r>
                        <a:rPr lang="en-IN" sz="700" b="1" u="none" strike="noStrike" dirty="0">
                          <a:solidFill>
                            <a:schemeClr val="accent1"/>
                          </a:solidFill>
                          <a:effectLst/>
                        </a:rPr>
                        <a:t>2023</a:t>
                      </a:r>
                      <a:endParaRPr lang="en-IN" sz="700" b="1" i="0" u="none" strike="noStrike" dirty="0">
                        <a:solidFill>
                          <a:schemeClr val="accent1"/>
                        </a:solidFill>
                        <a:effectLst/>
                        <a:latin typeface="Calibri" panose="020F0502020204030204" pitchFamily="34" charset="0"/>
                      </a:endParaRPr>
                    </a:p>
                  </a:txBody>
                  <a:tcPr marL="3811" marR="3811" marT="3811" marB="0" anchor="b"/>
                </a:tc>
                <a:tc>
                  <a:txBody>
                    <a:bodyPr/>
                    <a:lstStyle/>
                    <a:p>
                      <a:pPr algn="l" fontAlgn="b"/>
                      <a:r>
                        <a:rPr lang="en-IN" sz="700" b="1" u="none" strike="noStrike">
                          <a:solidFill>
                            <a:schemeClr val="accent1"/>
                          </a:solidFill>
                          <a:effectLst/>
                        </a:rPr>
                        <a:t>JULY</a:t>
                      </a:r>
                      <a:endParaRPr lang="en-IN" sz="700" b="1" i="0" u="none" strike="noStrike">
                        <a:solidFill>
                          <a:schemeClr val="accent1"/>
                        </a:solidFill>
                        <a:effectLst/>
                        <a:latin typeface="Calibri" panose="020F0502020204030204" pitchFamily="34" charset="0"/>
                      </a:endParaRPr>
                    </a:p>
                  </a:txBody>
                  <a:tcPr marL="3811" marR="3811" marT="3811" marB="0" anchor="b"/>
                </a:tc>
                <a:tc>
                  <a:txBody>
                    <a:bodyPr/>
                    <a:lstStyle/>
                    <a:p>
                      <a:pPr algn="l" fontAlgn="b"/>
                      <a:r>
                        <a:rPr lang="en-IN" sz="700" b="1" u="none" strike="noStrike">
                          <a:solidFill>
                            <a:schemeClr val="accent1"/>
                          </a:solidFill>
                          <a:effectLst/>
                        </a:rPr>
                        <a:t>          33.09 </a:t>
                      </a:r>
                      <a:endParaRPr lang="en-IN" sz="700" b="1" i="0" u="none" strike="noStrike">
                        <a:solidFill>
                          <a:schemeClr val="accent1"/>
                        </a:solidFill>
                        <a:effectLst/>
                        <a:latin typeface="Calibri" panose="020F0502020204030204" pitchFamily="34" charset="0"/>
                      </a:endParaRPr>
                    </a:p>
                  </a:txBody>
                  <a:tcPr marL="3811" marR="3811" marT="3811" marB="0" anchor="b"/>
                </a:tc>
                <a:extLst>
                  <a:ext uri="{0D108BD9-81ED-4DB2-BD59-A6C34878D82A}">
                    <a16:rowId xmlns:a16="http://schemas.microsoft.com/office/drawing/2014/main" val="1570504786"/>
                  </a:ext>
                </a:extLst>
              </a:tr>
              <a:tr h="154331">
                <a:tc>
                  <a:txBody>
                    <a:bodyPr/>
                    <a:lstStyle/>
                    <a:p>
                      <a:pPr algn="l" fontAlgn="b"/>
                      <a:r>
                        <a:rPr lang="en-IN" sz="700" b="1" u="none" strike="noStrike" dirty="0">
                          <a:solidFill>
                            <a:schemeClr val="accent1"/>
                          </a:solidFill>
                          <a:effectLst/>
                        </a:rPr>
                        <a:t>2023</a:t>
                      </a:r>
                      <a:endParaRPr lang="en-IN" sz="700" b="1" i="0" u="none" strike="noStrike" dirty="0">
                        <a:solidFill>
                          <a:schemeClr val="accent1"/>
                        </a:solidFill>
                        <a:effectLst/>
                        <a:latin typeface="Calibri" panose="020F0502020204030204" pitchFamily="34" charset="0"/>
                      </a:endParaRPr>
                    </a:p>
                  </a:txBody>
                  <a:tcPr marL="3811" marR="3811" marT="3811" marB="0" anchor="b"/>
                </a:tc>
                <a:tc>
                  <a:txBody>
                    <a:bodyPr/>
                    <a:lstStyle/>
                    <a:p>
                      <a:pPr algn="l" fontAlgn="b"/>
                      <a:r>
                        <a:rPr lang="en-IN" sz="700" b="1" u="none" strike="noStrike">
                          <a:solidFill>
                            <a:schemeClr val="accent1"/>
                          </a:solidFill>
                          <a:effectLst/>
                        </a:rPr>
                        <a:t>AUGUST</a:t>
                      </a:r>
                      <a:endParaRPr lang="en-IN" sz="700" b="1" i="0" u="none" strike="noStrike">
                        <a:solidFill>
                          <a:schemeClr val="accent1"/>
                        </a:solidFill>
                        <a:effectLst/>
                        <a:latin typeface="Calibri" panose="020F0502020204030204" pitchFamily="34" charset="0"/>
                      </a:endParaRPr>
                    </a:p>
                  </a:txBody>
                  <a:tcPr marL="3811" marR="3811" marT="3811" marB="0" anchor="b"/>
                </a:tc>
                <a:tc>
                  <a:txBody>
                    <a:bodyPr/>
                    <a:lstStyle/>
                    <a:p>
                      <a:pPr algn="l" fontAlgn="b"/>
                      <a:r>
                        <a:rPr lang="en-IN" sz="700" b="1" u="none" strike="noStrike">
                          <a:solidFill>
                            <a:schemeClr val="accent1"/>
                          </a:solidFill>
                          <a:effectLst/>
                        </a:rPr>
                        <a:t>          19.00 </a:t>
                      </a:r>
                      <a:endParaRPr lang="en-IN" sz="700" b="1" i="0" u="none" strike="noStrike">
                        <a:solidFill>
                          <a:schemeClr val="accent1"/>
                        </a:solidFill>
                        <a:effectLst/>
                        <a:latin typeface="Calibri" panose="020F0502020204030204" pitchFamily="34" charset="0"/>
                      </a:endParaRPr>
                    </a:p>
                  </a:txBody>
                  <a:tcPr marL="3811" marR="3811" marT="3811" marB="0" anchor="b"/>
                </a:tc>
                <a:extLst>
                  <a:ext uri="{0D108BD9-81ED-4DB2-BD59-A6C34878D82A}">
                    <a16:rowId xmlns:a16="http://schemas.microsoft.com/office/drawing/2014/main" val="3145178501"/>
                  </a:ext>
                </a:extLst>
              </a:tr>
              <a:tr h="154331">
                <a:tc>
                  <a:txBody>
                    <a:bodyPr/>
                    <a:lstStyle/>
                    <a:p>
                      <a:pPr algn="l" fontAlgn="b"/>
                      <a:r>
                        <a:rPr lang="en-IN" sz="700" b="1" u="none" strike="noStrike" dirty="0">
                          <a:solidFill>
                            <a:schemeClr val="accent1"/>
                          </a:solidFill>
                          <a:effectLst/>
                        </a:rPr>
                        <a:t>2023</a:t>
                      </a:r>
                      <a:endParaRPr lang="en-IN" sz="700" b="1" i="0" u="none" strike="noStrike" dirty="0">
                        <a:solidFill>
                          <a:schemeClr val="accent1"/>
                        </a:solidFill>
                        <a:effectLst/>
                        <a:latin typeface="Calibri" panose="020F0502020204030204" pitchFamily="34" charset="0"/>
                      </a:endParaRPr>
                    </a:p>
                  </a:txBody>
                  <a:tcPr marL="3811" marR="3811" marT="3811" marB="0" anchor="b"/>
                </a:tc>
                <a:tc>
                  <a:txBody>
                    <a:bodyPr/>
                    <a:lstStyle/>
                    <a:p>
                      <a:pPr algn="l" fontAlgn="b"/>
                      <a:r>
                        <a:rPr lang="en-IN" sz="700" b="1" u="none" strike="noStrike">
                          <a:solidFill>
                            <a:schemeClr val="accent1"/>
                          </a:solidFill>
                          <a:effectLst/>
                        </a:rPr>
                        <a:t>SEPTEMBER</a:t>
                      </a:r>
                      <a:endParaRPr lang="en-IN" sz="700" b="1" i="0" u="none" strike="noStrike">
                        <a:solidFill>
                          <a:schemeClr val="accent1"/>
                        </a:solidFill>
                        <a:effectLst/>
                        <a:latin typeface="Calibri" panose="020F0502020204030204" pitchFamily="34" charset="0"/>
                      </a:endParaRPr>
                    </a:p>
                  </a:txBody>
                  <a:tcPr marL="3811" marR="3811" marT="3811" marB="0" anchor="b"/>
                </a:tc>
                <a:tc>
                  <a:txBody>
                    <a:bodyPr/>
                    <a:lstStyle/>
                    <a:p>
                      <a:pPr algn="l" fontAlgn="b"/>
                      <a:r>
                        <a:rPr lang="en-IN" sz="700" b="1" u="none" strike="noStrike" dirty="0">
                          <a:solidFill>
                            <a:schemeClr val="accent1"/>
                          </a:solidFill>
                          <a:effectLst/>
                        </a:rPr>
                        <a:t>          67.00 </a:t>
                      </a:r>
                      <a:endParaRPr lang="en-IN" sz="700" b="1" i="0" u="none" strike="noStrike" dirty="0">
                        <a:solidFill>
                          <a:schemeClr val="accent1"/>
                        </a:solidFill>
                        <a:effectLst/>
                        <a:latin typeface="Calibri" panose="020F0502020204030204" pitchFamily="34" charset="0"/>
                      </a:endParaRPr>
                    </a:p>
                  </a:txBody>
                  <a:tcPr marL="3811" marR="3811" marT="3811" marB="0" anchor="b"/>
                </a:tc>
                <a:extLst>
                  <a:ext uri="{0D108BD9-81ED-4DB2-BD59-A6C34878D82A}">
                    <a16:rowId xmlns:a16="http://schemas.microsoft.com/office/drawing/2014/main" val="2082681317"/>
                  </a:ext>
                </a:extLst>
              </a:tr>
              <a:tr h="154331">
                <a:tc>
                  <a:txBody>
                    <a:bodyPr/>
                    <a:lstStyle/>
                    <a:p>
                      <a:pPr algn="l" fontAlgn="b"/>
                      <a:r>
                        <a:rPr lang="en-IN" sz="700" b="1" u="none" strike="noStrike" dirty="0">
                          <a:solidFill>
                            <a:schemeClr val="accent1"/>
                          </a:solidFill>
                          <a:effectLst/>
                        </a:rPr>
                        <a:t>2023</a:t>
                      </a:r>
                      <a:endParaRPr lang="en-IN" sz="700" b="1" i="0" u="none" strike="noStrike" dirty="0">
                        <a:solidFill>
                          <a:schemeClr val="accent1"/>
                        </a:solidFill>
                        <a:effectLst/>
                        <a:latin typeface="Calibri" panose="020F0502020204030204" pitchFamily="34" charset="0"/>
                      </a:endParaRPr>
                    </a:p>
                  </a:txBody>
                  <a:tcPr marL="3811" marR="3811" marT="3811" marB="0" anchor="b"/>
                </a:tc>
                <a:tc>
                  <a:txBody>
                    <a:bodyPr/>
                    <a:lstStyle/>
                    <a:p>
                      <a:pPr algn="l" fontAlgn="b"/>
                      <a:r>
                        <a:rPr lang="en-IN" sz="700" b="1" u="none" strike="noStrike">
                          <a:solidFill>
                            <a:schemeClr val="accent1"/>
                          </a:solidFill>
                          <a:effectLst/>
                        </a:rPr>
                        <a:t>OCTOBER</a:t>
                      </a:r>
                      <a:endParaRPr lang="en-IN" sz="700" b="1" i="0" u="none" strike="noStrike">
                        <a:solidFill>
                          <a:schemeClr val="accent1"/>
                        </a:solidFill>
                        <a:effectLst/>
                        <a:latin typeface="Calibri" panose="020F0502020204030204" pitchFamily="34" charset="0"/>
                      </a:endParaRPr>
                    </a:p>
                  </a:txBody>
                  <a:tcPr marL="3811" marR="3811" marT="3811" marB="0" anchor="b"/>
                </a:tc>
                <a:tc>
                  <a:txBody>
                    <a:bodyPr/>
                    <a:lstStyle/>
                    <a:p>
                      <a:pPr algn="l" fontAlgn="b"/>
                      <a:r>
                        <a:rPr lang="en-IN" sz="700" b="1" u="none" strike="noStrike">
                          <a:solidFill>
                            <a:schemeClr val="accent1"/>
                          </a:solidFill>
                          <a:effectLst/>
                        </a:rPr>
                        <a:t>          94.26 </a:t>
                      </a:r>
                      <a:endParaRPr lang="en-IN" sz="700" b="1" i="0" u="none" strike="noStrike">
                        <a:solidFill>
                          <a:schemeClr val="accent1"/>
                        </a:solidFill>
                        <a:effectLst/>
                        <a:latin typeface="Calibri" panose="020F0502020204030204" pitchFamily="34" charset="0"/>
                      </a:endParaRPr>
                    </a:p>
                  </a:txBody>
                  <a:tcPr marL="3811" marR="3811" marT="3811" marB="0" anchor="b"/>
                </a:tc>
                <a:extLst>
                  <a:ext uri="{0D108BD9-81ED-4DB2-BD59-A6C34878D82A}">
                    <a16:rowId xmlns:a16="http://schemas.microsoft.com/office/drawing/2014/main" val="3502134876"/>
                  </a:ext>
                </a:extLst>
              </a:tr>
              <a:tr h="154331">
                <a:tc>
                  <a:txBody>
                    <a:bodyPr/>
                    <a:lstStyle/>
                    <a:p>
                      <a:pPr algn="l" fontAlgn="b"/>
                      <a:r>
                        <a:rPr lang="en-IN" sz="700" b="1" u="none" strike="noStrike" dirty="0">
                          <a:solidFill>
                            <a:schemeClr val="accent1"/>
                          </a:solidFill>
                          <a:effectLst/>
                        </a:rPr>
                        <a:t>2023</a:t>
                      </a:r>
                      <a:endParaRPr lang="en-IN" sz="700" b="1" i="0" u="none" strike="noStrike" dirty="0">
                        <a:solidFill>
                          <a:schemeClr val="accent1"/>
                        </a:solidFill>
                        <a:effectLst/>
                        <a:latin typeface="Calibri" panose="020F0502020204030204" pitchFamily="34" charset="0"/>
                      </a:endParaRPr>
                    </a:p>
                  </a:txBody>
                  <a:tcPr marL="3811" marR="3811" marT="3811" marB="0" anchor="b"/>
                </a:tc>
                <a:tc>
                  <a:txBody>
                    <a:bodyPr/>
                    <a:lstStyle/>
                    <a:p>
                      <a:pPr algn="l" fontAlgn="b"/>
                      <a:r>
                        <a:rPr lang="en-IN" sz="700" b="1" u="none" strike="noStrike">
                          <a:solidFill>
                            <a:schemeClr val="accent1"/>
                          </a:solidFill>
                          <a:effectLst/>
                        </a:rPr>
                        <a:t>NOVEMBER</a:t>
                      </a:r>
                      <a:endParaRPr lang="en-IN" sz="700" b="1" i="0" u="none" strike="noStrike">
                        <a:solidFill>
                          <a:schemeClr val="accent1"/>
                        </a:solidFill>
                        <a:effectLst/>
                        <a:latin typeface="Calibri" panose="020F0502020204030204" pitchFamily="34" charset="0"/>
                      </a:endParaRPr>
                    </a:p>
                  </a:txBody>
                  <a:tcPr marL="3811" marR="3811" marT="3811" marB="0" anchor="b"/>
                </a:tc>
                <a:tc>
                  <a:txBody>
                    <a:bodyPr/>
                    <a:lstStyle/>
                    <a:p>
                      <a:pPr algn="l" fontAlgn="b"/>
                      <a:r>
                        <a:rPr lang="en-IN" sz="700" b="1" u="none" strike="noStrike">
                          <a:solidFill>
                            <a:schemeClr val="accent1"/>
                          </a:solidFill>
                          <a:effectLst/>
                        </a:rPr>
                        <a:t>          72.00 </a:t>
                      </a:r>
                      <a:endParaRPr lang="en-IN" sz="700" b="1" i="0" u="none" strike="noStrike">
                        <a:solidFill>
                          <a:schemeClr val="accent1"/>
                        </a:solidFill>
                        <a:effectLst/>
                        <a:latin typeface="Calibri" panose="020F0502020204030204" pitchFamily="34" charset="0"/>
                      </a:endParaRPr>
                    </a:p>
                  </a:txBody>
                  <a:tcPr marL="3811" marR="3811" marT="3811" marB="0" anchor="b"/>
                </a:tc>
                <a:extLst>
                  <a:ext uri="{0D108BD9-81ED-4DB2-BD59-A6C34878D82A}">
                    <a16:rowId xmlns:a16="http://schemas.microsoft.com/office/drawing/2014/main" val="1368037869"/>
                  </a:ext>
                </a:extLst>
              </a:tr>
              <a:tr h="154331">
                <a:tc>
                  <a:txBody>
                    <a:bodyPr/>
                    <a:lstStyle/>
                    <a:p>
                      <a:pPr algn="l" fontAlgn="b"/>
                      <a:r>
                        <a:rPr lang="en-IN" sz="700" b="1" u="none" strike="noStrike" dirty="0">
                          <a:solidFill>
                            <a:schemeClr val="accent1"/>
                          </a:solidFill>
                          <a:effectLst/>
                        </a:rPr>
                        <a:t>2023</a:t>
                      </a:r>
                      <a:endParaRPr lang="en-IN" sz="700" b="1" i="0" u="none" strike="noStrike" dirty="0">
                        <a:solidFill>
                          <a:schemeClr val="accent1"/>
                        </a:solidFill>
                        <a:effectLst/>
                        <a:latin typeface="Calibri" panose="020F0502020204030204" pitchFamily="34" charset="0"/>
                      </a:endParaRPr>
                    </a:p>
                  </a:txBody>
                  <a:tcPr marL="3811" marR="3811" marT="3811" marB="0" anchor="b"/>
                </a:tc>
                <a:tc>
                  <a:txBody>
                    <a:bodyPr/>
                    <a:lstStyle/>
                    <a:p>
                      <a:pPr algn="l" fontAlgn="b"/>
                      <a:r>
                        <a:rPr lang="en-IN" sz="700" b="1" u="none" strike="noStrike">
                          <a:solidFill>
                            <a:schemeClr val="accent1"/>
                          </a:solidFill>
                          <a:effectLst/>
                        </a:rPr>
                        <a:t>DECEMBER</a:t>
                      </a:r>
                      <a:endParaRPr lang="en-IN" sz="700" b="1" i="0" u="none" strike="noStrike">
                        <a:solidFill>
                          <a:schemeClr val="accent1"/>
                        </a:solidFill>
                        <a:effectLst/>
                        <a:latin typeface="Calibri" panose="020F0502020204030204" pitchFamily="34" charset="0"/>
                      </a:endParaRPr>
                    </a:p>
                  </a:txBody>
                  <a:tcPr marL="3811" marR="3811" marT="3811" marB="0" anchor="b"/>
                </a:tc>
                <a:tc>
                  <a:txBody>
                    <a:bodyPr/>
                    <a:lstStyle/>
                    <a:p>
                      <a:pPr algn="l" fontAlgn="b"/>
                      <a:r>
                        <a:rPr lang="en-IN" sz="700" b="1" u="none" strike="noStrike">
                          <a:solidFill>
                            <a:schemeClr val="accent1"/>
                          </a:solidFill>
                          <a:effectLst/>
                        </a:rPr>
                        <a:t>        155.00 </a:t>
                      </a:r>
                      <a:endParaRPr lang="en-IN" sz="700" b="1" i="0" u="none" strike="noStrike">
                        <a:solidFill>
                          <a:schemeClr val="accent1"/>
                        </a:solidFill>
                        <a:effectLst/>
                        <a:latin typeface="Calibri" panose="020F0502020204030204" pitchFamily="34" charset="0"/>
                      </a:endParaRPr>
                    </a:p>
                  </a:txBody>
                  <a:tcPr marL="3811" marR="3811" marT="3811" marB="0" anchor="b"/>
                </a:tc>
                <a:extLst>
                  <a:ext uri="{0D108BD9-81ED-4DB2-BD59-A6C34878D82A}">
                    <a16:rowId xmlns:a16="http://schemas.microsoft.com/office/drawing/2014/main" val="2969357431"/>
                  </a:ext>
                </a:extLst>
              </a:tr>
              <a:tr h="154331">
                <a:tc>
                  <a:txBody>
                    <a:bodyPr/>
                    <a:lstStyle/>
                    <a:p>
                      <a:pPr algn="l" fontAlgn="b"/>
                      <a:r>
                        <a:rPr lang="en-IN" sz="700" b="1" u="none" strike="noStrike" dirty="0">
                          <a:solidFill>
                            <a:schemeClr val="accent1"/>
                          </a:solidFill>
                          <a:effectLst/>
                        </a:rPr>
                        <a:t> </a:t>
                      </a:r>
                      <a:endParaRPr lang="en-IN" sz="700" b="1" i="0" u="none" strike="noStrike" dirty="0">
                        <a:solidFill>
                          <a:schemeClr val="accent1"/>
                        </a:solidFill>
                        <a:effectLst/>
                        <a:latin typeface="Calibri" panose="020F0502020204030204" pitchFamily="34" charset="0"/>
                      </a:endParaRPr>
                    </a:p>
                  </a:txBody>
                  <a:tcPr marL="3811" marR="3811" marT="3811" marB="0" anchor="b"/>
                </a:tc>
                <a:tc>
                  <a:txBody>
                    <a:bodyPr/>
                    <a:lstStyle/>
                    <a:p>
                      <a:pPr algn="l" fontAlgn="b"/>
                      <a:r>
                        <a:rPr lang="en-IN" sz="700" b="1" u="none" strike="noStrike" dirty="0">
                          <a:solidFill>
                            <a:schemeClr val="accent1"/>
                          </a:solidFill>
                          <a:effectLst/>
                        </a:rPr>
                        <a:t>yearly </a:t>
                      </a:r>
                      <a:endParaRPr lang="en-IN" sz="700" b="1" i="0" u="none" strike="noStrike" dirty="0">
                        <a:solidFill>
                          <a:schemeClr val="accent1"/>
                        </a:solidFill>
                        <a:effectLst/>
                        <a:latin typeface="Calibri" panose="020F0502020204030204" pitchFamily="34" charset="0"/>
                      </a:endParaRPr>
                    </a:p>
                  </a:txBody>
                  <a:tcPr marL="3811" marR="3811" marT="3811" marB="0" anchor="b"/>
                </a:tc>
                <a:tc>
                  <a:txBody>
                    <a:bodyPr/>
                    <a:lstStyle/>
                    <a:p>
                      <a:pPr algn="l" fontAlgn="b"/>
                      <a:r>
                        <a:rPr lang="en-IN" sz="700" b="1" u="none" strike="noStrike" dirty="0">
                          <a:solidFill>
                            <a:schemeClr val="accent1"/>
                          </a:solidFill>
                          <a:effectLst/>
                        </a:rPr>
                        <a:t>        896.35 </a:t>
                      </a:r>
                      <a:endParaRPr lang="en-IN" sz="700" b="1" i="0" u="none" strike="noStrike" dirty="0">
                        <a:solidFill>
                          <a:schemeClr val="accent1"/>
                        </a:solidFill>
                        <a:effectLst/>
                        <a:latin typeface="Calibri" panose="020F0502020204030204" pitchFamily="34" charset="0"/>
                      </a:endParaRPr>
                    </a:p>
                  </a:txBody>
                  <a:tcPr marL="3811" marR="3811" marT="3811" marB="0" anchor="b"/>
                </a:tc>
                <a:extLst>
                  <a:ext uri="{0D108BD9-81ED-4DB2-BD59-A6C34878D82A}">
                    <a16:rowId xmlns:a16="http://schemas.microsoft.com/office/drawing/2014/main" val="1069677796"/>
                  </a:ext>
                </a:extLst>
              </a:tr>
              <a:tr h="116775">
                <a:tc>
                  <a:txBody>
                    <a:bodyPr/>
                    <a:lstStyle/>
                    <a:p>
                      <a:pPr algn="l" fontAlgn="b"/>
                      <a:endParaRPr lang="en-IN" sz="700" b="1" i="0" u="none" strike="noStrike">
                        <a:solidFill>
                          <a:schemeClr val="accent1"/>
                        </a:solidFill>
                        <a:effectLst/>
                        <a:latin typeface="Calibri" panose="020F0502020204030204" pitchFamily="34" charset="0"/>
                      </a:endParaRPr>
                    </a:p>
                  </a:txBody>
                  <a:tcPr marL="3811" marR="3811" marT="3811" marB="0" anchor="b"/>
                </a:tc>
                <a:tc>
                  <a:txBody>
                    <a:bodyPr/>
                    <a:lstStyle/>
                    <a:p>
                      <a:pPr algn="l" fontAlgn="b"/>
                      <a:endParaRPr lang="en-IN" sz="700" b="1" i="0" u="none" strike="noStrike">
                        <a:solidFill>
                          <a:schemeClr val="accent1"/>
                        </a:solidFill>
                        <a:effectLst/>
                        <a:latin typeface="Calibri" panose="020F0502020204030204" pitchFamily="34" charset="0"/>
                      </a:endParaRPr>
                    </a:p>
                  </a:txBody>
                  <a:tcPr marL="3811" marR="3811" marT="3811" marB="0" anchor="b"/>
                </a:tc>
                <a:tc>
                  <a:txBody>
                    <a:bodyPr/>
                    <a:lstStyle/>
                    <a:p>
                      <a:pPr algn="l" fontAlgn="b"/>
                      <a:endParaRPr lang="en-IN" sz="700" b="1" i="0" u="none" strike="noStrike" dirty="0">
                        <a:solidFill>
                          <a:schemeClr val="accent1"/>
                        </a:solidFill>
                        <a:effectLst/>
                        <a:latin typeface="Calibri" panose="020F0502020204030204" pitchFamily="34" charset="0"/>
                      </a:endParaRPr>
                    </a:p>
                  </a:txBody>
                  <a:tcPr marL="3811" marR="3811" marT="3811" marB="0" anchor="b"/>
                </a:tc>
                <a:extLst>
                  <a:ext uri="{0D108BD9-81ED-4DB2-BD59-A6C34878D82A}">
                    <a16:rowId xmlns:a16="http://schemas.microsoft.com/office/drawing/2014/main" val="2166409993"/>
                  </a:ext>
                </a:extLst>
              </a:tr>
              <a:tr h="116775">
                <a:tc>
                  <a:txBody>
                    <a:bodyPr/>
                    <a:lstStyle/>
                    <a:p>
                      <a:pPr algn="l" fontAlgn="b"/>
                      <a:endParaRPr lang="en-IN" sz="700" b="1" i="0" u="none" strike="noStrike">
                        <a:solidFill>
                          <a:schemeClr val="accent1"/>
                        </a:solidFill>
                        <a:effectLst/>
                        <a:latin typeface="Calibri" panose="020F0502020204030204" pitchFamily="34" charset="0"/>
                      </a:endParaRPr>
                    </a:p>
                  </a:txBody>
                  <a:tcPr marL="3811" marR="3811" marT="3811" marB="0" anchor="b"/>
                </a:tc>
                <a:tc>
                  <a:txBody>
                    <a:bodyPr/>
                    <a:lstStyle/>
                    <a:p>
                      <a:pPr algn="l" fontAlgn="b"/>
                      <a:endParaRPr lang="en-IN" sz="700" b="1" i="0" u="none" strike="noStrike">
                        <a:solidFill>
                          <a:schemeClr val="accent1"/>
                        </a:solidFill>
                        <a:effectLst/>
                        <a:latin typeface="Calibri" panose="020F0502020204030204" pitchFamily="34" charset="0"/>
                      </a:endParaRPr>
                    </a:p>
                  </a:txBody>
                  <a:tcPr marL="3811" marR="3811" marT="3811" marB="0" anchor="b"/>
                </a:tc>
                <a:tc>
                  <a:txBody>
                    <a:bodyPr/>
                    <a:lstStyle/>
                    <a:p>
                      <a:pPr algn="l" fontAlgn="b"/>
                      <a:endParaRPr lang="en-IN" sz="700" b="1" i="0" u="none" strike="noStrike" dirty="0">
                        <a:solidFill>
                          <a:schemeClr val="accent1"/>
                        </a:solidFill>
                        <a:effectLst/>
                        <a:latin typeface="Calibri" panose="020F0502020204030204" pitchFamily="34" charset="0"/>
                      </a:endParaRPr>
                    </a:p>
                  </a:txBody>
                  <a:tcPr marL="3811" marR="3811" marT="3811" marB="0" anchor="b"/>
                </a:tc>
                <a:extLst>
                  <a:ext uri="{0D108BD9-81ED-4DB2-BD59-A6C34878D82A}">
                    <a16:rowId xmlns:a16="http://schemas.microsoft.com/office/drawing/2014/main" val="3057622010"/>
                  </a:ext>
                </a:extLst>
              </a:tr>
              <a:tr h="116775">
                <a:tc>
                  <a:txBody>
                    <a:bodyPr/>
                    <a:lstStyle/>
                    <a:p>
                      <a:pPr algn="l" fontAlgn="b"/>
                      <a:endParaRPr lang="en-IN" sz="700" b="1" i="0" u="none" strike="noStrike">
                        <a:solidFill>
                          <a:schemeClr val="accent1"/>
                        </a:solidFill>
                        <a:effectLst/>
                        <a:latin typeface="Calibri" panose="020F0502020204030204" pitchFamily="34" charset="0"/>
                      </a:endParaRPr>
                    </a:p>
                  </a:txBody>
                  <a:tcPr marL="3811" marR="3811" marT="3811" marB="0" anchor="b"/>
                </a:tc>
                <a:tc>
                  <a:txBody>
                    <a:bodyPr/>
                    <a:lstStyle/>
                    <a:p>
                      <a:pPr algn="l" fontAlgn="b"/>
                      <a:endParaRPr lang="en-IN" sz="700" b="1" i="0" u="none" strike="noStrike">
                        <a:solidFill>
                          <a:schemeClr val="accent1"/>
                        </a:solidFill>
                        <a:effectLst/>
                        <a:latin typeface="Calibri" panose="020F0502020204030204" pitchFamily="34" charset="0"/>
                      </a:endParaRPr>
                    </a:p>
                  </a:txBody>
                  <a:tcPr marL="3811" marR="3811" marT="3811" marB="0" anchor="b"/>
                </a:tc>
                <a:tc>
                  <a:txBody>
                    <a:bodyPr/>
                    <a:lstStyle/>
                    <a:p>
                      <a:pPr algn="l" fontAlgn="b"/>
                      <a:endParaRPr lang="en-IN" sz="700" b="1" i="0" u="none" strike="noStrike" dirty="0">
                        <a:solidFill>
                          <a:schemeClr val="accent1"/>
                        </a:solidFill>
                        <a:effectLst/>
                        <a:latin typeface="Calibri" panose="020F0502020204030204" pitchFamily="34" charset="0"/>
                      </a:endParaRPr>
                    </a:p>
                  </a:txBody>
                  <a:tcPr marL="3811" marR="3811" marT="3811" marB="0" anchor="b"/>
                </a:tc>
                <a:extLst>
                  <a:ext uri="{0D108BD9-81ED-4DB2-BD59-A6C34878D82A}">
                    <a16:rowId xmlns:a16="http://schemas.microsoft.com/office/drawing/2014/main" val="62601874"/>
                  </a:ext>
                </a:extLst>
              </a:tr>
              <a:tr h="116775">
                <a:tc>
                  <a:txBody>
                    <a:bodyPr/>
                    <a:lstStyle/>
                    <a:p>
                      <a:pPr algn="l" fontAlgn="b"/>
                      <a:endParaRPr lang="en-IN" sz="700" b="1" i="0" u="none" strike="noStrike">
                        <a:solidFill>
                          <a:schemeClr val="accent1"/>
                        </a:solidFill>
                        <a:effectLst/>
                        <a:latin typeface="Calibri" panose="020F0502020204030204" pitchFamily="34" charset="0"/>
                      </a:endParaRPr>
                    </a:p>
                  </a:txBody>
                  <a:tcPr marL="3811" marR="3811" marT="3811" marB="0" anchor="b"/>
                </a:tc>
                <a:tc>
                  <a:txBody>
                    <a:bodyPr/>
                    <a:lstStyle/>
                    <a:p>
                      <a:pPr algn="l" fontAlgn="b"/>
                      <a:endParaRPr lang="en-IN" sz="700" b="1" i="0" u="none" strike="noStrike">
                        <a:solidFill>
                          <a:schemeClr val="accent1"/>
                        </a:solidFill>
                        <a:effectLst/>
                        <a:latin typeface="Calibri" panose="020F0502020204030204" pitchFamily="34" charset="0"/>
                      </a:endParaRPr>
                    </a:p>
                  </a:txBody>
                  <a:tcPr marL="3811" marR="3811" marT="3811" marB="0" anchor="b"/>
                </a:tc>
                <a:tc>
                  <a:txBody>
                    <a:bodyPr/>
                    <a:lstStyle/>
                    <a:p>
                      <a:pPr algn="l" fontAlgn="b"/>
                      <a:endParaRPr lang="en-IN" sz="700" b="1" i="0" u="none" strike="noStrike" dirty="0">
                        <a:solidFill>
                          <a:schemeClr val="accent1"/>
                        </a:solidFill>
                        <a:effectLst/>
                        <a:latin typeface="Calibri" panose="020F0502020204030204" pitchFamily="34" charset="0"/>
                      </a:endParaRPr>
                    </a:p>
                  </a:txBody>
                  <a:tcPr marL="3811" marR="3811" marT="3811" marB="0" anchor="b"/>
                </a:tc>
                <a:extLst>
                  <a:ext uri="{0D108BD9-81ED-4DB2-BD59-A6C34878D82A}">
                    <a16:rowId xmlns:a16="http://schemas.microsoft.com/office/drawing/2014/main" val="3757606726"/>
                  </a:ext>
                </a:extLst>
              </a:tr>
              <a:tr h="116775">
                <a:tc>
                  <a:txBody>
                    <a:bodyPr/>
                    <a:lstStyle/>
                    <a:p>
                      <a:pPr algn="l" fontAlgn="b"/>
                      <a:endParaRPr lang="en-IN" sz="700" b="1" i="0" u="none" strike="noStrike">
                        <a:solidFill>
                          <a:schemeClr val="accent1"/>
                        </a:solidFill>
                        <a:effectLst/>
                        <a:latin typeface="Calibri" panose="020F0502020204030204" pitchFamily="34" charset="0"/>
                      </a:endParaRPr>
                    </a:p>
                  </a:txBody>
                  <a:tcPr marL="3811" marR="3811" marT="3811" marB="0" anchor="b"/>
                </a:tc>
                <a:tc>
                  <a:txBody>
                    <a:bodyPr/>
                    <a:lstStyle/>
                    <a:p>
                      <a:pPr algn="l" fontAlgn="b"/>
                      <a:endParaRPr lang="en-IN" sz="700" b="1" i="0" u="none" strike="noStrike">
                        <a:solidFill>
                          <a:schemeClr val="accent1"/>
                        </a:solidFill>
                        <a:effectLst/>
                        <a:latin typeface="Calibri" panose="020F0502020204030204" pitchFamily="34" charset="0"/>
                      </a:endParaRPr>
                    </a:p>
                  </a:txBody>
                  <a:tcPr marL="3811" marR="3811" marT="3811" marB="0" anchor="b"/>
                </a:tc>
                <a:tc>
                  <a:txBody>
                    <a:bodyPr/>
                    <a:lstStyle/>
                    <a:p>
                      <a:pPr algn="l" fontAlgn="b"/>
                      <a:endParaRPr lang="en-IN" sz="700" b="1" i="0" u="none" strike="noStrike" dirty="0">
                        <a:solidFill>
                          <a:schemeClr val="accent1"/>
                        </a:solidFill>
                        <a:effectLst/>
                        <a:latin typeface="Calibri" panose="020F0502020204030204" pitchFamily="34" charset="0"/>
                      </a:endParaRPr>
                    </a:p>
                  </a:txBody>
                  <a:tcPr marL="3811" marR="3811" marT="3811" marB="0" anchor="b"/>
                </a:tc>
                <a:extLst>
                  <a:ext uri="{0D108BD9-81ED-4DB2-BD59-A6C34878D82A}">
                    <a16:rowId xmlns:a16="http://schemas.microsoft.com/office/drawing/2014/main" val="3103478390"/>
                  </a:ext>
                </a:extLst>
              </a:tr>
              <a:tr h="116775">
                <a:tc>
                  <a:txBody>
                    <a:bodyPr/>
                    <a:lstStyle/>
                    <a:p>
                      <a:pPr algn="l" fontAlgn="b"/>
                      <a:endParaRPr lang="en-IN" sz="700" b="1" i="0" u="none" strike="noStrike">
                        <a:solidFill>
                          <a:schemeClr val="accent1"/>
                        </a:solidFill>
                        <a:effectLst/>
                        <a:latin typeface="Calibri" panose="020F0502020204030204" pitchFamily="34" charset="0"/>
                      </a:endParaRPr>
                    </a:p>
                  </a:txBody>
                  <a:tcPr marL="3811" marR="3811" marT="3811" marB="0" anchor="b"/>
                </a:tc>
                <a:tc>
                  <a:txBody>
                    <a:bodyPr/>
                    <a:lstStyle/>
                    <a:p>
                      <a:pPr algn="l" fontAlgn="b"/>
                      <a:endParaRPr lang="en-IN" sz="700" b="1" i="0" u="none" strike="noStrike">
                        <a:solidFill>
                          <a:schemeClr val="accent1"/>
                        </a:solidFill>
                        <a:effectLst/>
                        <a:latin typeface="Calibri" panose="020F0502020204030204" pitchFamily="34" charset="0"/>
                      </a:endParaRPr>
                    </a:p>
                  </a:txBody>
                  <a:tcPr marL="3811" marR="3811" marT="3811" marB="0" anchor="b"/>
                </a:tc>
                <a:tc>
                  <a:txBody>
                    <a:bodyPr/>
                    <a:lstStyle/>
                    <a:p>
                      <a:pPr algn="l" fontAlgn="b"/>
                      <a:endParaRPr lang="en-IN" sz="700" b="1" i="0" u="none" strike="noStrike" dirty="0">
                        <a:solidFill>
                          <a:schemeClr val="accent1"/>
                        </a:solidFill>
                        <a:effectLst/>
                        <a:latin typeface="Calibri" panose="020F0502020204030204" pitchFamily="34" charset="0"/>
                      </a:endParaRPr>
                    </a:p>
                  </a:txBody>
                  <a:tcPr marL="3811" marR="3811" marT="3811" marB="0" anchor="b"/>
                </a:tc>
                <a:extLst>
                  <a:ext uri="{0D108BD9-81ED-4DB2-BD59-A6C34878D82A}">
                    <a16:rowId xmlns:a16="http://schemas.microsoft.com/office/drawing/2014/main" val="158485179"/>
                  </a:ext>
                </a:extLst>
              </a:tr>
              <a:tr h="116775">
                <a:tc>
                  <a:txBody>
                    <a:bodyPr/>
                    <a:lstStyle/>
                    <a:p>
                      <a:pPr algn="l" fontAlgn="b"/>
                      <a:endParaRPr lang="en-IN" sz="700" b="1" i="0" u="none" strike="noStrike">
                        <a:solidFill>
                          <a:schemeClr val="accent1"/>
                        </a:solidFill>
                        <a:effectLst/>
                        <a:latin typeface="Calibri" panose="020F0502020204030204" pitchFamily="34" charset="0"/>
                      </a:endParaRPr>
                    </a:p>
                  </a:txBody>
                  <a:tcPr marL="3811" marR="3811" marT="3811" marB="0" anchor="b"/>
                </a:tc>
                <a:tc>
                  <a:txBody>
                    <a:bodyPr/>
                    <a:lstStyle/>
                    <a:p>
                      <a:pPr algn="l" fontAlgn="b"/>
                      <a:endParaRPr lang="en-IN" sz="700" b="1" i="0" u="none" strike="noStrike">
                        <a:solidFill>
                          <a:schemeClr val="accent1"/>
                        </a:solidFill>
                        <a:effectLst/>
                        <a:latin typeface="Calibri" panose="020F0502020204030204" pitchFamily="34" charset="0"/>
                      </a:endParaRPr>
                    </a:p>
                  </a:txBody>
                  <a:tcPr marL="3811" marR="3811" marT="3811" marB="0" anchor="b"/>
                </a:tc>
                <a:tc>
                  <a:txBody>
                    <a:bodyPr/>
                    <a:lstStyle/>
                    <a:p>
                      <a:pPr algn="l" fontAlgn="b"/>
                      <a:endParaRPr lang="en-IN" sz="700" b="1" i="0" u="none" strike="noStrike" dirty="0">
                        <a:solidFill>
                          <a:schemeClr val="accent1"/>
                        </a:solidFill>
                        <a:effectLst/>
                        <a:latin typeface="Calibri" panose="020F0502020204030204" pitchFamily="34" charset="0"/>
                      </a:endParaRPr>
                    </a:p>
                  </a:txBody>
                  <a:tcPr marL="3811" marR="3811" marT="3811" marB="0" anchor="b"/>
                </a:tc>
                <a:extLst>
                  <a:ext uri="{0D108BD9-81ED-4DB2-BD59-A6C34878D82A}">
                    <a16:rowId xmlns:a16="http://schemas.microsoft.com/office/drawing/2014/main" val="2233444980"/>
                  </a:ext>
                </a:extLst>
              </a:tr>
              <a:tr h="116775">
                <a:tc>
                  <a:txBody>
                    <a:bodyPr/>
                    <a:lstStyle/>
                    <a:p>
                      <a:pPr algn="l" fontAlgn="t"/>
                      <a:r>
                        <a:rPr lang="en-IN" sz="700" b="1" u="none" strike="noStrike">
                          <a:solidFill>
                            <a:schemeClr val="accent1"/>
                          </a:solidFill>
                          <a:effectLst/>
                        </a:rPr>
                        <a:t>Year</a:t>
                      </a:r>
                      <a:endParaRPr lang="en-IN" sz="700" b="1" i="0" u="none" strike="noStrike">
                        <a:solidFill>
                          <a:schemeClr val="accent1"/>
                        </a:solidFill>
                        <a:effectLst/>
                        <a:latin typeface="Calibri" panose="020F0502020204030204" pitchFamily="34" charset="0"/>
                      </a:endParaRPr>
                    </a:p>
                  </a:txBody>
                  <a:tcPr marL="3811" marR="3811" marT="3811" marB="0"/>
                </a:tc>
                <a:tc>
                  <a:txBody>
                    <a:bodyPr/>
                    <a:lstStyle/>
                    <a:p>
                      <a:pPr algn="l" fontAlgn="t"/>
                      <a:r>
                        <a:rPr lang="en-IN" sz="700" b="1" u="none" strike="noStrike">
                          <a:solidFill>
                            <a:schemeClr val="accent1"/>
                          </a:solidFill>
                          <a:effectLst/>
                        </a:rPr>
                        <a:t>Month</a:t>
                      </a:r>
                      <a:endParaRPr lang="en-IN" sz="700" b="1" i="0" u="none" strike="noStrike">
                        <a:solidFill>
                          <a:schemeClr val="accent1"/>
                        </a:solidFill>
                        <a:effectLst/>
                        <a:latin typeface="Calibri" panose="020F0502020204030204" pitchFamily="34" charset="0"/>
                      </a:endParaRPr>
                    </a:p>
                  </a:txBody>
                  <a:tcPr marL="3811" marR="3811" marT="3811" marB="0"/>
                </a:tc>
                <a:tc>
                  <a:txBody>
                    <a:bodyPr/>
                    <a:lstStyle/>
                    <a:p>
                      <a:pPr algn="l" fontAlgn="b"/>
                      <a:r>
                        <a:rPr lang="en-IN" sz="700" b="1" u="none" strike="noStrike" dirty="0">
                          <a:solidFill>
                            <a:schemeClr val="accent1"/>
                          </a:solidFill>
                          <a:effectLst/>
                        </a:rPr>
                        <a:t> MTS</a:t>
                      </a:r>
                      <a:endParaRPr lang="en-IN" sz="700" b="1" i="0" u="none" strike="noStrike" dirty="0">
                        <a:solidFill>
                          <a:schemeClr val="accent1"/>
                        </a:solidFill>
                        <a:effectLst/>
                        <a:latin typeface="Calibri" panose="020F0502020204030204" pitchFamily="34" charset="0"/>
                      </a:endParaRPr>
                    </a:p>
                  </a:txBody>
                  <a:tcPr marL="3811" marR="3811" marT="3811" marB="0" anchor="b"/>
                </a:tc>
                <a:extLst>
                  <a:ext uri="{0D108BD9-81ED-4DB2-BD59-A6C34878D82A}">
                    <a16:rowId xmlns:a16="http://schemas.microsoft.com/office/drawing/2014/main" val="4195692447"/>
                  </a:ext>
                </a:extLst>
              </a:tr>
              <a:tr h="154331">
                <a:tc>
                  <a:txBody>
                    <a:bodyPr/>
                    <a:lstStyle/>
                    <a:p>
                      <a:pPr algn="l" fontAlgn="b"/>
                      <a:r>
                        <a:rPr lang="en-IN" sz="700" b="1" u="none" strike="noStrike">
                          <a:solidFill>
                            <a:schemeClr val="accent1"/>
                          </a:solidFill>
                          <a:effectLst/>
                        </a:rPr>
                        <a:t>2024</a:t>
                      </a:r>
                      <a:endParaRPr lang="en-IN" sz="700" b="1" i="0" u="none" strike="noStrike">
                        <a:solidFill>
                          <a:schemeClr val="accent1"/>
                        </a:solidFill>
                        <a:effectLst/>
                        <a:latin typeface="Calibri" panose="020F0502020204030204" pitchFamily="34" charset="0"/>
                      </a:endParaRPr>
                    </a:p>
                  </a:txBody>
                  <a:tcPr marL="3811" marR="3811" marT="3811" marB="0" anchor="b"/>
                </a:tc>
                <a:tc>
                  <a:txBody>
                    <a:bodyPr/>
                    <a:lstStyle/>
                    <a:p>
                      <a:pPr algn="l" fontAlgn="b"/>
                      <a:r>
                        <a:rPr lang="en-IN" sz="700" b="1" u="none" strike="noStrike">
                          <a:solidFill>
                            <a:schemeClr val="accent1"/>
                          </a:solidFill>
                          <a:effectLst/>
                        </a:rPr>
                        <a:t>JANUARY</a:t>
                      </a:r>
                      <a:endParaRPr lang="en-IN" sz="700" b="1" i="0" u="none" strike="noStrike">
                        <a:solidFill>
                          <a:schemeClr val="accent1"/>
                        </a:solidFill>
                        <a:effectLst/>
                        <a:latin typeface="Calibri" panose="020F0502020204030204" pitchFamily="34" charset="0"/>
                      </a:endParaRPr>
                    </a:p>
                  </a:txBody>
                  <a:tcPr marL="3811" marR="3811" marT="3811" marB="0" anchor="b"/>
                </a:tc>
                <a:tc>
                  <a:txBody>
                    <a:bodyPr/>
                    <a:lstStyle/>
                    <a:p>
                      <a:pPr algn="l" fontAlgn="b"/>
                      <a:r>
                        <a:rPr lang="en-IN" sz="700" b="1" u="none" strike="noStrike" dirty="0">
                          <a:solidFill>
                            <a:schemeClr val="accent1"/>
                          </a:solidFill>
                          <a:effectLst/>
                        </a:rPr>
                        <a:t>          85.00 </a:t>
                      </a:r>
                      <a:endParaRPr lang="en-IN" sz="700" b="1" i="0" u="none" strike="noStrike" dirty="0">
                        <a:solidFill>
                          <a:schemeClr val="accent1"/>
                        </a:solidFill>
                        <a:effectLst/>
                        <a:latin typeface="Calibri" panose="020F0502020204030204" pitchFamily="34" charset="0"/>
                      </a:endParaRPr>
                    </a:p>
                  </a:txBody>
                  <a:tcPr marL="3811" marR="3811" marT="3811" marB="0" anchor="b"/>
                </a:tc>
                <a:extLst>
                  <a:ext uri="{0D108BD9-81ED-4DB2-BD59-A6C34878D82A}">
                    <a16:rowId xmlns:a16="http://schemas.microsoft.com/office/drawing/2014/main" val="964307018"/>
                  </a:ext>
                </a:extLst>
              </a:tr>
              <a:tr h="154331">
                <a:tc>
                  <a:txBody>
                    <a:bodyPr/>
                    <a:lstStyle/>
                    <a:p>
                      <a:pPr algn="l" fontAlgn="b"/>
                      <a:r>
                        <a:rPr lang="en-IN" sz="700" b="1" u="none" strike="noStrike">
                          <a:solidFill>
                            <a:schemeClr val="accent1"/>
                          </a:solidFill>
                          <a:effectLst/>
                        </a:rPr>
                        <a:t>2024</a:t>
                      </a:r>
                      <a:endParaRPr lang="en-IN" sz="700" b="1" i="0" u="none" strike="noStrike">
                        <a:solidFill>
                          <a:schemeClr val="accent1"/>
                        </a:solidFill>
                        <a:effectLst/>
                        <a:latin typeface="Calibri" panose="020F0502020204030204" pitchFamily="34" charset="0"/>
                      </a:endParaRPr>
                    </a:p>
                  </a:txBody>
                  <a:tcPr marL="3811" marR="3811" marT="3811" marB="0" anchor="b"/>
                </a:tc>
                <a:tc>
                  <a:txBody>
                    <a:bodyPr/>
                    <a:lstStyle/>
                    <a:p>
                      <a:pPr algn="l" fontAlgn="b"/>
                      <a:r>
                        <a:rPr lang="en-IN" sz="700" b="1" u="none" strike="noStrike">
                          <a:solidFill>
                            <a:schemeClr val="accent1"/>
                          </a:solidFill>
                          <a:effectLst/>
                        </a:rPr>
                        <a:t>FEBRUARY</a:t>
                      </a:r>
                      <a:endParaRPr lang="en-IN" sz="700" b="1" i="0" u="none" strike="noStrike">
                        <a:solidFill>
                          <a:schemeClr val="accent1"/>
                        </a:solidFill>
                        <a:effectLst/>
                        <a:latin typeface="Calibri" panose="020F0502020204030204" pitchFamily="34" charset="0"/>
                      </a:endParaRPr>
                    </a:p>
                  </a:txBody>
                  <a:tcPr marL="3811" marR="3811" marT="3811" marB="0" anchor="b"/>
                </a:tc>
                <a:tc>
                  <a:txBody>
                    <a:bodyPr/>
                    <a:lstStyle/>
                    <a:p>
                      <a:pPr algn="l" fontAlgn="b"/>
                      <a:r>
                        <a:rPr lang="en-IN" sz="700" b="1" u="none" strike="noStrike" dirty="0">
                          <a:solidFill>
                            <a:schemeClr val="accent1"/>
                          </a:solidFill>
                          <a:effectLst/>
                        </a:rPr>
                        <a:t>          85.00 </a:t>
                      </a:r>
                      <a:endParaRPr lang="en-IN" sz="700" b="1" i="0" u="none" strike="noStrike" dirty="0">
                        <a:solidFill>
                          <a:schemeClr val="accent1"/>
                        </a:solidFill>
                        <a:effectLst/>
                        <a:latin typeface="Calibri" panose="020F0502020204030204" pitchFamily="34" charset="0"/>
                      </a:endParaRPr>
                    </a:p>
                  </a:txBody>
                  <a:tcPr marL="3811" marR="3811" marT="3811" marB="0" anchor="b"/>
                </a:tc>
                <a:extLst>
                  <a:ext uri="{0D108BD9-81ED-4DB2-BD59-A6C34878D82A}">
                    <a16:rowId xmlns:a16="http://schemas.microsoft.com/office/drawing/2014/main" val="373302136"/>
                  </a:ext>
                </a:extLst>
              </a:tr>
              <a:tr h="154331">
                <a:tc>
                  <a:txBody>
                    <a:bodyPr/>
                    <a:lstStyle/>
                    <a:p>
                      <a:pPr algn="l" fontAlgn="b"/>
                      <a:r>
                        <a:rPr lang="en-IN" sz="700" b="1" u="none" strike="noStrike">
                          <a:solidFill>
                            <a:schemeClr val="accent1"/>
                          </a:solidFill>
                          <a:effectLst/>
                        </a:rPr>
                        <a:t>2024</a:t>
                      </a:r>
                      <a:endParaRPr lang="en-IN" sz="700" b="1" i="0" u="none" strike="noStrike">
                        <a:solidFill>
                          <a:schemeClr val="accent1"/>
                        </a:solidFill>
                        <a:effectLst/>
                        <a:latin typeface="Calibri" panose="020F0502020204030204" pitchFamily="34" charset="0"/>
                      </a:endParaRPr>
                    </a:p>
                  </a:txBody>
                  <a:tcPr marL="3811" marR="3811" marT="3811" marB="0" anchor="b"/>
                </a:tc>
                <a:tc>
                  <a:txBody>
                    <a:bodyPr/>
                    <a:lstStyle/>
                    <a:p>
                      <a:pPr algn="l" fontAlgn="b"/>
                      <a:r>
                        <a:rPr lang="en-IN" sz="700" b="1" u="none" strike="noStrike">
                          <a:solidFill>
                            <a:schemeClr val="accent1"/>
                          </a:solidFill>
                          <a:effectLst/>
                        </a:rPr>
                        <a:t>MARCH</a:t>
                      </a:r>
                      <a:endParaRPr lang="en-IN" sz="700" b="1" i="0" u="none" strike="noStrike">
                        <a:solidFill>
                          <a:schemeClr val="accent1"/>
                        </a:solidFill>
                        <a:effectLst/>
                        <a:latin typeface="Calibri" panose="020F0502020204030204" pitchFamily="34" charset="0"/>
                      </a:endParaRPr>
                    </a:p>
                  </a:txBody>
                  <a:tcPr marL="3811" marR="3811" marT="3811" marB="0" anchor="b"/>
                </a:tc>
                <a:tc>
                  <a:txBody>
                    <a:bodyPr/>
                    <a:lstStyle/>
                    <a:p>
                      <a:pPr algn="l" fontAlgn="b"/>
                      <a:r>
                        <a:rPr lang="en-IN" sz="700" b="1" u="none" strike="noStrike" dirty="0">
                          <a:solidFill>
                            <a:schemeClr val="accent1"/>
                          </a:solidFill>
                          <a:effectLst/>
                        </a:rPr>
                        <a:t>          82.00 </a:t>
                      </a:r>
                      <a:endParaRPr lang="en-IN" sz="700" b="1" i="0" u="none" strike="noStrike" dirty="0">
                        <a:solidFill>
                          <a:schemeClr val="accent1"/>
                        </a:solidFill>
                        <a:effectLst/>
                        <a:latin typeface="Calibri" panose="020F0502020204030204" pitchFamily="34" charset="0"/>
                      </a:endParaRPr>
                    </a:p>
                  </a:txBody>
                  <a:tcPr marL="3811" marR="3811" marT="3811" marB="0" anchor="b"/>
                </a:tc>
                <a:extLst>
                  <a:ext uri="{0D108BD9-81ED-4DB2-BD59-A6C34878D82A}">
                    <a16:rowId xmlns:a16="http://schemas.microsoft.com/office/drawing/2014/main" val="2416942416"/>
                  </a:ext>
                </a:extLst>
              </a:tr>
              <a:tr h="154331">
                <a:tc>
                  <a:txBody>
                    <a:bodyPr/>
                    <a:lstStyle/>
                    <a:p>
                      <a:pPr algn="l" fontAlgn="b"/>
                      <a:r>
                        <a:rPr lang="en-IN" sz="700" b="1" u="none" strike="noStrike">
                          <a:solidFill>
                            <a:schemeClr val="accent1"/>
                          </a:solidFill>
                          <a:effectLst/>
                        </a:rPr>
                        <a:t>2024</a:t>
                      </a:r>
                      <a:endParaRPr lang="en-IN" sz="700" b="1" i="0" u="none" strike="noStrike">
                        <a:solidFill>
                          <a:schemeClr val="accent1"/>
                        </a:solidFill>
                        <a:effectLst/>
                        <a:latin typeface="Calibri" panose="020F0502020204030204" pitchFamily="34" charset="0"/>
                      </a:endParaRPr>
                    </a:p>
                  </a:txBody>
                  <a:tcPr marL="3811" marR="3811" marT="3811" marB="0" anchor="b"/>
                </a:tc>
                <a:tc>
                  <a:txBody>
                    <a:bodyPr/>
                    <a:lstStyle/>
                    <a:p>
                      <a:pPr algn="l" fontAlgn="b"/>
                      <a:r>
                        <a:rPr lang="en-IN" sz="700" b="1" u="none" strike="noStrike">
                          <a:solidFill>
                            <a:schemeClr val="accent1"/>
                          </a:solidFill>
                          <a:effectLst/>
                        </a:rPr>
                        <a:t>APRIL</a:t>
                      </a:r>
                      <a:endParaRPr lang="en-IN" sz="700" b="1" i="0" u="none" strike="noStrike">
                        <a:solidFill>
                          <a:schemeClr val="accent1"/>
                        </a:solidFill>
                        <a:effectLst/>
                        <a:latin typeface="Calibri" panose="020F0502020204030204" pitchFamily="34" charset="0"/>
                      </a:endParaRPr>
                    </a:p>
                  </a:txBody>
                  <a:tcPr marL="3811" marR="3811" marT="3811" marB="0" anchor="b"/>
                </a:tc>
                <a:tc>
                  <a:txBody>
                    <a:bodyPr/>
                    <a:lstStyle/>
                    <a:p>
                      <a:pPr algn="l" fontAlgn="b"/>
                      <a:r>
                        <a:rPr lang="en-IN" sz="700" b="1" u="none" strike="noStrike" dirty="0">
                          <a:solidFill>
                            <a:schemeClr val="accent1"/>
                          </a:solidFill>
                          <a:effectLst/>
                        </a:rPr>
                        <a:t>          84.00 </a:t>
                      </a:r>
                      <a:endParaRPr lang="en-IN" sz="700" b="1" i="0" u="none" strike="noStrike" dirty="0">
                        <a:solidFill>
                          <a:schemeClr val="accent1"/>
                        </a:solidFill>
                        <a:effectLst/>
                        <a:latin typeface="Calibri" panose="020F0502020204030204" pitchFamily="34" charset="0"/>
                      </a:endParaRPr>
                    </a:p>
                  </a:txBody>
                  <a:tcPr marL="3811" marR="3811" marT="3811" marB="0" anchor="b"/>
                </a:tc>
                <a:extLst>
                  <a:ext uri="{0D108BD9-81ED-4DB2-BD59-A6C34878D82A}">
                    <a16:rowId xmlns:a16="http://schemas.microsoft.com/office/drawing/2014/main" val="3318118266"/>
                  </a:ext>
                </a:extLst>
              </a:tr>
              <a:tr h="154331">
                <a:tc>
                  <a:txBody>
                    <a:bodyPr/>
                    <a:lstStyle/>
                    <a:p>
                      <a:pPr algn="l" fontAlgn="b"/>
                      <a:r>
                        <a:rPr lang="en-IN" sz="700" b="1" u="none" strike="noStrike">
                          <a:solidFill>
                            <a:schemeClr val="accent1"/>
                          </a:solidFill>
                          <a:effectLst/>
                        </a:rPr>
                        <a:t>2024</a:t>
                      </a:r>
                      <a:endParaRPr lang="en-IN" sz="700" b="1" i="0" u="none" strike="noStrike">
                        <a:solidFill>
                          <a:schemeClr val="accent1"/>
                        </a:solidFill>
                        <a:effectLst/>
                        <a:latin typeface="Calibri" panose="020F0502020204030204" pitchFamily="34" charset="0"/>
                      </a:endParaRPr>
                    </a:p>
                  </a:txBody>
                  <a:tcPr marL="3811" marR="3811" marT="3811" marB="0" anchor="b"/>
                </a:tc>
                <a:tc>
                  <a:txBody>
                    <a:bodyPr/>
                    <a:lstStyle/>
                    <a:p>
                      <a:pPr algn="l" fontAlgn="b"/>
                      <a:r>
                        <a:rPr lang="en-IN" sz="700" b="1" u="none" strike="noStrike">
                          <a:solidFill>
                            <a:schemeClr val="accent1"/>
                          </a:solidFill>
                          <a:effectLst/>
                        </a:rPr>
                        <a:t>MAY</a:t>
                      </a:r>
                      <a:endParaRPr lang="en-IN" sz="700" b="1" i="0" u="none" strike="noStrike">
                        <a:solidFill>
                          <a:schemeClr val="accent1"/>
                        </a:solidFill>
                        <a:effectLst/>
                        <a:latin typeface="Calibri" panose="020F0502020204030204" pitchFamily="34" charset="0"/>
                      </a:endParaRPr>
                    </a:p>
                  </a:txBody>
                  <a:tcPr marL="3811" marR="3811" marT="3811" marB="0" anchor="b"/>
                </a:tc>
                <a:tc>
                  <a:txBody>
                    <a:bodyPr/>
                    <a:lstStyle/>
                    <a:p>
                      <a:pPr algn="l" fontAlgn="b"/>
                      <a:r>
                        <a:rPr lang="en-IN" sz="700" b="1" u="none" strike="noStrike" dirty="0">
                          <a:solidFill>
                            <a:schemeClr val="accent1"/>
                          </a:solidFill>
                          <a:effectLst/>
                        </a:rPr>
                        <a:t>          93.50 </a:t>
                      </a:r>
                      <a:endParaRPr lang="en-IN" sz="700" b="1" i="0" u="none" strike="noStrike" dirty="0">
                        <a:solidFill>
                          <a:schemeClr val="accent1"/>
                        </a:solidFill>
                        <a:effectLst/>
                        <a:latin typeface="Calibri" panose="020F0502020204030204" pitchFamily="34" charset="0"/>
                      </a:endParaRPr>
                    </a:p>
                  </a:txBody>
                  <a:tcPr marL="3811" marR="3811" marT="3811" marB="0" anchor="b"/>
                </a:tc>
                <a:extLst>
                  <a:ext uri="{0D108BD9-81ED-4DB2-BD59-A6C34878D82A}">
                    <a16:rowId xmlns:a16="http://schemas.microsoft.com/office/drawing/2014/main" val="1467966463"/>
                  </a:ext>
                </a:extLst>
              </a:tr>
              <a:tr h="154331">
                <a:tc>
                  <a:txBody>
                    <a:bodyPr/>
                    <a:lstStyle/>
                    <a:p>
                      <a:pPr algn="l" fontAlgn="b"/>
                      <a:r>
                        <a:rPr lang="en-IN" sz="700" b="1" u="none" strike="noStrike">
                          <a:solidFill>
                            <a:schemeClr val="accent1"/>
                          </a:solidFill>
                          <a:effectLst/>
                        </a:rPr>
                        <a:t>2024</a:t>
                      </a:r>
                      <a:endParaRPr lang="en-IN" sz="700" b="1" i="0" u="none" strike="noStrike">
                        <a:solidFill>
                          <a:schemeClr val="accent1"/>
                        </a:solidFill>
                        <a:effectLst/>
                        <a:latin typeface="Calibri" panose="020F0502020204030204" pitchFamily="34" charset="0"/>
                      </a:endParaRPr>
                    </a:p>
                  </a:txBody>
                  <a:tcPr marL="3811" marR="3811" marT="3811" marB="0" anchor="b"/>
                </a:tc>
                <a:tc>
                  <a:txBody>
                    <a:bodyPr/>
                    <a:lstStyle/>
                    <a:p>
                      <a:pPr algn="l" fontAlgn="b"/>
                      <a:r>
                        <a:rPr lang="en-IN" sz="700" b="1" u="none" strike="noStrike">
                          <a:solidFill>
                            <a:schemeClr val="accent1"/>
                          </a:solidFill>
                          <a:effectLst/>
                        </a:rPr>
                        <a:t>JUNE</a:t>
                      </a:r>
                      <a:endParaRPr lang="en-IN" sz="700" b="1" i="0" u="none" strike="noStrike">
                        <a:solidFill>
                          <a:schemeClr val="accent1"/>
                        </a:solidFill>
                        <a:effectLst/>
                        <a:latin typeface="Calibri" panose="020F0502020204030204" pitchFamily="34" charset="0"/>
                      </a:endParaRPr>
                    </a:p>
                  </a:txBody>
                  <a:tcPr marL="3811" marR="3811" marT="3811" marB="0" anchor="b"/>
                </a:tc>
                <a:tc>
                  <a:txBody>
                    <a:bodyPr/>
                    <a:lstStyle/>
                    <a:p>
                      <a:pPr algn="l" fontAlgn="b"/>
                      <a:r>
                        <a:rPr lang="en-IN" sz="700" b="1" u="none" strike="noStrike" dirty="0">
                          <a:solidFill>
                            <a:schemeClr val="accent1"/>
                          </a:solidFill>
                          <a:effectLst/>
                        </a:rPr>
                        <a:t>          86.00 </a:t>
                      </a:r>
                      <a:endParaRPr lang="en-IN" sz="700" b="1" i="0" u="none" strike="noStrike" dirty="0">
                        <a:solidFill>
                          <a:schemeClr val="accent1"/>
                        </a:solidFill>
                        <a:effectLst/>
                        <a:latin typeface="Calibri" panose="020F0502020204030204" pitchFamily="34" charset="0"/>
                      </a:endParaRPr>
                    </a:p>
                  </a:txBody>
                  <a:tcPr marL="3811" marR="3811" marT="3811" marB="0" anchor="b"/>
                </a:tc>
                <a:extLst>
                  <a:ext uri="{0D108BD9-81ED-4DB2-BD59-A6C34878D82A}">
                    <a16:rowId xmlns:a16="http://schemas.microsoft.com/office/drawing/2014/main" val="395772601"/>
                  </a:ext>
                </a:extLst>
              </a:tr>
              <a:tr h="154331">
                <a:tc>
                  <a:txBody>
                    <a:bodyPr/>
                    <a:lstStyle/>
                    <a:p>
                      <a:pPr algn="l" fontAlgn="b"/>
                      <a:r>
                        <a:rPr lang="en-IN" sz="700" b="1" u="none" strike="noStrike">
                          <a:solidFill>
                            <a:schemeClr val="accent1"/>
                          </a:solidFill>
                          <a:effectLst/>
                        </a:rPr>
                        <a:t>2024</a:t>
                      </a:r>
                      <a:endParaRPr lang="en-IN" sz="700" b="1" i="0" u="none" strike="noStrike">
                        <a:solidFill>
                          <a:schemeClr val="accent1"/>
                        </a:solidFill>
                        <a:effectLst/>
                        <a:latin typeface="Calibri" panose="020F0502020204030204" pitchFamily="34" charset="0"/>
                      </a:endParaRPr>
                    </a:p>
                  </a:txBody>
                  <a:tcPr marL="3811" marR="3811" marT="3811" marB="0" anchor="b"/>
                </a:tc>
                <a:tc>
                  <a:txBody>
                    <a:bodyPr/>
                    <a:lstStyle/>
                    <a:p>
                      <a:pPr algn="l" fontAlgn="b"/>
                      <a:r>
                        <a:rPr lang="en-IN" sz="700" b="1" u="none" strike="noStrike">
                          <a:solidFill>
                            <a:schemeClr val="accent1"/>
                          </a:solidFill>
                          <a:effectLst/>
                        </a:rPr>
                        <a:t>JULY</a:t>
                      </a:r>
                      <a:endParaRPr lang="en-IN" sz="700" b="1" i="0" u="none" strike="noStrike">
                        <a:solidFill>
                          <a:schemeClr val="accent1"/>
                        </a:solidFill>
                        <a:effectLst/>
                        <a:latin typeface="Calibri" panose="020F0502020204030204" pitchFamily="34" charset="0"/>
                      </a:endParaRPr>
                    </a:p>
                  </a:txBody>
                  <a:tcPr marL="3811" marR="3811" marT="3811" marB="0" anchor="b"/>
                </a:tc>
                <a:tc>
                  <a:txBody>
                    <a:bodyPr/>
                    <a:lstStyle/>
                    <a:p>
                      <a:pPr algn="l" fontAlgn="b"/>
                      <a:r>
                        <a:rPr lang="en-IN" sz="700" b="1" u="none" strike="noStrike" dirty="0">
                          <a:solidFill>
                            <a:schemeClr val="accent1"/>
                          </a:solidFill>
                          <a:effectLst/>
                        </a:rPr>
                        <a:t>          91.00 </a:t>
                      </a:r>
                      <a:endParaRPr lang="en-IN" sz="700" b="1" i="0" u="none" strike="noStrike" dirty="0">
                        <a:solidFill>
                          <a:schemeClr val="accent1"/>
                        </a:solidFill>
                        <a:effectLst/>
                        <a:latin typeface="Calibri" panose="020F0502020204030204" pitchFamily="34" charset="0"/>
                      </a:endParaRPr>
                    </a:p>
                  </a:txBody>
                  <a:tcPr marL="3811" marR="3811" marT="3811" marB="0" anchor="b"/>
                </a:tc>
                <a:extLst>
                  <a:ext uri="{0D108BD9-81ED-4DB2-BD59-A6C34878D82A}">
                    <a16:rowId xmlns:a16="http://schemas.microsoft.com/office/drawing/2014/main" val="45610065"/>
                  </a:ext>
                </a:extLst>
              </a:tr>
              <a:tr h="154331">
                <a:tc>
                  <a:txBody>
                    <a:bodyPr/>
                    <a:lstStyle/>
                    <a:p>
                      <a:pPr algn="l" fontAlgn="b"/>
                      <a:r>
                        <a:rPr lang="en-IN" sz="700" b="1" u="none" strike="noStrike">
                          <a:solidFill>
                            <a:schemeClr val="accent1"/>
                          </a:solidFill>
                          <a:effectLst/>
                        </a:rPr>
                        <a:t>2024</a:t>
                      </a:r>
                      <a:endParaRPr lang="en-IN" sz="700" b="1" i="0" u="none" strike="noStrike">
                        <a:solidFill>
                          <a:schemeClr val="accent1"/>
                        </a:solidFill>
                        <a:effectLst/>
                        <a:latin typeface="Calibri" panose="020F0502020204030204" pitchFamily="34" charset="0"/>
                      </a:endParaRPr>
                    </a:p>
                  </a:txBody>
                  <a:tcPr marL="3811" marR="3811" marT="3811" marB="0" anchor="b"/>
                </a:tc>
                <a:tc>
                  <a:txBody>
                    <a:bodyPr/>
                    <a:lstStyle/>
                    <a:p>
                      <a:pPr algn="l" fontAlgn="b"/>
                      <a:r>
                        <a:rPr lang="en-IN" sz="700" b="1" u="none" strike="noStrike">
                          <a:solidFill>
                            <a:schemeClr val="accent1"/>
                          </a:solidFill>
                          <a:effectLst/>
                        </a:rPr>
                        <a:t>AUGUST</a:t>
                      </a:r>
                      <a:endParaRPr lang="en-IN" sz="700" b="1" i="0" u="none" strike="noStrike">
                        <a:solidFill>
                          <a:schemeClr val="accent1"/>
                        </a:solidFill>
                        <a:effectLst/>
                        <a:latin typeface="Calibri" panose="020F0502020204030204" pitchFamily="34" charset="0"/>
                      </a:endParaRPr>
                    </a:p>
                  </a:txBody>
                  <a:tcPr marL="3811" marR="3811" marT="3811" marB="0" anchor="b"/>
                </a:tc>
                <a:tc>
                  <a:txBody>
                    <a:bodyPr/>
                    <a:lstStyle/>
                    <a:p>
                      <a:pPr algn="l" fontAlgn="b"/>
                      <a:r>
                        <a:rPr lang="en-IN" sz="700" b="1" u="none" strike="noStrike" dirty="0">
                          <a:solidFill>
                            <a:schemeClr val="accent1"/>
                          </a:solidFill>
                          <a:effectLst/>
                        </a:rPr>
                        <a:t>          68.00 </a:t>
                      </a:r>
                      <a:endParaRPr lang="en-IN" sz="700" b="1" i="0" u="none" strike="noStrike" dirty="0">
                        <a:solidFill>
                          <a:schemeClr val="accent1"/>
                        </a:solidFill>
                        <a:effectLst/>
                        <a:latin typeface="Calibri" panose="020F0502020204030204" pitchFamily="34" charset="0"/>
                      </a:endParaRPr>
                    </a:p>
                  </a:txBody>
                  <a:tcPr marL="3811" marR="3811" marT="3811" marB="0" anchor="b"/>
                </a:tc>
                <a:extLst>
                  <a:ext uri="{0D108BD9-81ED-4DB2-BD59-A6C34878D82A}">
                    <a16:rowId xmlns:a16="http://schemas.microsoft.com/office/drawing/2014/main" val="3931667748"/>
                  </a:ext>
                </a:extLst>
              </a:tr>
              <a:tr h="154331">
                <a:tc>
                  <a:txBody>
                    <a:bodyPr/>
                    <a:lstStyle/>
                    <a:p>
                      <a:pPr algn="l" fontAlgn="b"/>
                      <a:r>
                        <a:rPr lang="en-IN" sz="700" b="1" u="none" strike="noStrike">
                          <a:solidFill>
                            <a:schemeClr val="accent1"/>
                          </a:solidFill>
                          <a:effectLst/>
                        </a:rPr>
                        <a:t>2024</a:t>
                      </a:r>
                      <a:endParaRPr lang="en-IN" sz="700" b="1" i="0" u="none" strike="noStrike">
                        <a:solidFill>
                          <a:schemeClr val="accent1"/>
                        </a:solidFill>
                        <a:effectLst/>
                        <a:latin typeface="Calibri" panose="020F0502020204030204" pitchFamily="34" charset="0"/>
                      </a:endParaRPr>
                    </a:p>
                  </a:txBody>
                  <a:tcPr marL="3811" marR="3811" marT="3811" marB="0" anchor="b"/>
                </a:tc>
                <a:tc>
                  <a:txBody>
                    <a:bodyPr/>
                    <a:lstStyle/>
                    <a:p>
                      <a:pPr algn="l" fontAlgn="b"/>
                      <a:r>
                        <a:rPr lang="en-IN" sz="700" b="1" u="none" strike="noStrike">
                          <a:solidFill>
                            <a:schemeClr val="accent1"/>
                          </a:solidFill>
                          <a:effectLst/>
                        </a:rPr>
                        <a:t>SEPTEMBER</a:t>
                      </a:r>
                      <a:endParaRPr lang="en-IN" sz="700" b="1" i="0" u="none" strike="noStrike">
                        <a:solidFill>
                          <a:schemeClr val="accent1"/>
                        </a:solidFill>
                        <a:effectLst/>
                        <a:latin typeface="Calibri" panose="020F0502020204030204" pitchFamily="34" charset="0"/>
                      </a:endParaRPr>
                    </a:p>
                  </a:txBody>
                  <a:tcPr marL="3811" marR="3811" marT="3811" marB="0" anchor="b"/>
                </a:tc>
                <a:tc>
                  <a:txBody>
                    <a:bodyPr/>
                    <a:lstStyle/>
                    <a:p>
                      <a:pPr algn="l" fontAlgn="b"/>
                      <a:r>
                        <a:rPr lang="en-IN" sz="700" b="1" u="none" strike="noStrike" dirty="0">
                          <a:solidFill>
                            <a:schemeClr val="accent1"/>
                          </a:solidFill>
                          <a:effectLst/>
                        </a:rPr>
                        <a:t>          20.00 </a:t>
                      </a:r>
                      <a:endParaRPr lang="en-IN" sz="700" b="1" i="0" u="none" strike="noStrike" dirty="0">
                        <a:solidFill>
                          <a:schemeClr val="accent1"/>
                        </a:solidFill>
                        <a:effectLst/>
                        <a:latin typeface="Calibri" panose="020F0502020204030204" pitchFamily="34" charset="0"/>
                      </a:endParaRPr>
                    </a:p>
                  </a:txBody>
                  <a:tcPr marL="3811" marR="3811" marT="3811" marB="0" anchor="b"/>
                </a:tc>
                <a:extLst>
                  <a:ext uri="{0D108BD9-81ED-4DB2-BD59-A6C34878D82A}">
                    <a16:rowId xmlns:a16="http://schemas.microsoft.com/office/drawing/2014/main" val="1840096416"/>
                  </a:ext>
                </a:extLst>
              </a:tr>
              <a:tr h="154331">
                <a:tc>
                  <a:txBody>
                    <a:bodyPr/>
                    <a:lstStyle/>
                    <a:p>
                      <a:pPr algn="l" fontAlgn="b"/>
                      <a:r>
                        <a:rPr lang="en-IN" sz="700" b="1" u="none" strike="noStrike">
                          <a:solidFill>
                            <a:schemeClr val="accent1"/>
                          </a:solidFill>
                          <a:effectLst/>
                        </a:rPr>
                        <a:t>2024</a:t>
                      </a:r>
                      <a:endParaRPr lang="en-IN" sz="700" b="1" i="0" u="none" strike="noStrike">
                        <a:solidFill>
                          <a:schemeClr val="accent1"/>
                        </a:solidFill>
                        <a:effectLst/>
                        <a:latin typeface="Calibri" panose="020F0502020204030204" pitchFamily="34" charset="0"/>
                      </a:endParaRPr>
                    </a:p>
                  </a:txBody>
                  <a:tcPr marL="3811" marR="3811" marT="3811" marB="0" anchor="b"/>
                </a:tc>
                <a:tc>
                  <a:txBody>
                    <a:bodyPr/>
                    <a:lstStyle/>
                    <a:p>
                      <a:pPr algn="l" fontAlgn="b"/>
                      <a:r>
                        <a:rPr lang="en-IN" sz="700" b="1" u="none" strike="noStrike">
                          <a:solidFill>
                            <a:schemeClr val="accent1"/>
                          </a:solidFill>
                          <a:effectLst/>
                        </a:rPr>
                        <a:t>OCTOBER</a:t>
                      </a:r>
                      <a:endParaRPr lang="en-IN" sz="700" b="1" i="0" u="none" strike="noStrike">
                        <a:solidFill>
                          <a:schemeClr val="accent1"/>
                        </a:solidFill>
                        <a:effectLst/>
                        <a:latin typeface="Calibri" panose="020F0502020204030204" pitchFamily="34" charset="0"/>
                      </a:endParaRPr>
                    </a:p>
                  </a:txBody>
                  <a:tcPr marL="3811" marR="3811" marT="3811" marB="0" anchor="b"/>
                </a:tc>
                <a:tc>
                  <a:txBody>
                    <a:bodyPr/>
                    <a:lstStyle/>
                    <a:p>
                      <a:pPr algn="l" fontAlgn="b"/>
                      <a:r>
                        <a:rPr lang="en-IN" sz="700" b="1" u="none" strike="noStrike" dirty="0">
                          <a:solidFill>
                            <a:schemeClr val="accent1"/>
                          </a:solidFill>
                          <a:effectLst/>
                        </a:rPr>
                        <a:t>          12.00 </a:t>
                      </a:r>
                      <a:endParaRPr lang="en-IN" sz="700" b="1" i="0" u="none" strike="noStrike" dirty="0">
                        <a:solidFill>
                          <a:schemeClr val="accent1"/>
                        </a:solidFill>
                        <a:effectLst/>
                        <a:latin typeface="Calibri" panose="020F0502020204030204" pitchFamily="34" charset="0"/>
                      </a:endParaRPr>
                    </a:p>
                  </a:txBody>
                  <a:tcPr marL="3811" marR="3811" marT="3811" marB="0" anchor="b"/>
                </a:tc>
                <a:extLst>
                  <a:ext uri="{0D108BD9-81ED-4DB2-BD59-A6C34878D82A}">
                    <a16:rowId xmlns:a16="http://schemas.microsoft.com/office/drawing/2014/main" val="2844998008"/>
                  </a:ext>
                </a:extLst>
              </a:tr>
              <a:tr h="154331">
                <a:tc>
                  <a:txBody>
                    <a:bodyPr/>
                    <a:lstStyle/>
                    <a:p>
                      <a:pPr algn="l" fontAlgn="b"/>
                      <a:r>
                        <a:rPr lang="en-IN" sz="700" b="1" u="none" strike="noStrike">
                          <a:solidFill>
                            <a:schemeClr val="accent1"/>
                          </a:solidFill>
                          <a:effectLst/>
                        </a:rPr>
                        <a:t>2024</a:t>
                      </a:r>
                      <a:endParaRPr lang="en-IN" sz="700" b="1" i="0" u="none" strike="noStrike">
                        <a:solidFill>
                          <a:schemeClr val="accent1"/>
                        </a:solidFill>
                        <a:effectLst/>
                        <a:latin typeface="Calibri" panose="020F0502020204030204" pitchFamily="34" charset="0"/>
                      </a:endParaRPr>
                    </a:p>
                  </a:txBody>
                  <a:tcPr marL="3811" marR="3811" marT="3811" marB="0" anchor="b"/>
                </a:tc>
                <a:tc>
                  <a:txBody>
                    <a:bodyPr/>
                    <a:lstStyle/>
                    <a:p>
                      <a:pPr algn="l" fontAlgn="b"/>
                      <a:r>
                        <a:rPr lang="en-IN" sz="700" b="1" u="none" strike="noStrike">
                          <a:solidFill>
                            <a:schemeClr val="accent1"/>
                          </a:solidFill>
                          <a:effectLst/>
                        </a:rPr>
                        <a:t>NOVEMBER</a:t>
                      </a:r>
                      <a:endParaRPr lang="en-IN" sz="700" b="1" i="0" u="none" strike="noStrike">
                        <a:solidFill>
                          <a:schemeClr val="accent1"/>
                        </a:solidFill>
                        <a:effectLst/>
                        <a:latin typeface="Calibri" panose="020F0502020204030204" pitchFamily="34" charset="0"/>
                      </a:endParaRPr>
                    </a:p>
                  </a:txBody>
                  <a:tcPr marL="3811" marR="3811" marT="3811" marB="0" anchor="b"/>
                </a:tc>
                <a:tc>
                  <a:txBody>
                    <a:bodyPr/>
                    <a:lstStyle/>
                    <a:p>
                      <a:pPr algn="l" fontAlgn="b"/>
                      <a:r>
                        <a:rPr lang="en-IN" sz="700" b="1" u="none" strike="noStrike" dirty="0">
                          <a:solidFill>
                            <a:schemeClr val="accent1"/>
                          </a:solidFill>
                          <a:effectLst/>
                        </a:rPr>
                        <a:t>          12.00 </a:t>
                      </a:r>
                      <a:endParaRPr lang="en-IN" sz="700" b="1" i="0" u="none" strike="noStrike" dirty="0">
                        <a:solidFill>
                          <a:schemeClr val="accent1"/>
                        </a:solidFill>
                        <a:effectLst/>
                        <a:latin typeface="Calibri" panose="020F0502020204030204" pitchFamily="34" charset="0"/>
                      </a:endParaRPr>
                    </a:p>
                  </a:txBody>
                  <a:tcPr marL="3811" marR="3811" marT="3811" marB="0" anchor="b"/>
                </a:tc>
                <a:extLst>
                  <a:ext uri="{0D108BD9-81ED-4DB2-BD59-A6C34878D82A}">
                    <a16:rowId xmlns:a16="http://schemas.microsoft.com/office/drawing/2014/main" val="1828755333"/>
                  </a:ext>
                </a:extLst>
              </a:tr>
              <a:tr h="154331">
                <a:tc>
                  <a:txBody>
                    <a:bodyPr/>
                    <a:lstStyle/>
                    <a:p>
                      <a:pPr algn="l" fontAlgn="b"/>
                      <a:r>
                        <a:rPr lang="en-IN" sz="700" b="1" u="none" strike="noStrike">
                          <a:solidFill>
                            <a:schemeClr val="accent1"/>
                          </a:solidFill>
                          <a:effectLst/>
                        </a:rPr>
                        <a:t>2024</a:t>
                      </a:r>
                      <a:endParaRPr lang="en-IN" sz="700" b="1" i="0" u="none" strike="noStrike">
                        <a:solidFill>
                          <a:schemeClr val="accent1"/>
                        </a:solidFill>
                        <a:effectLst/>
                        <a:latin typeface="Calibri" panose="020F0502020204030204" pitchFamily="34" charset="0"/>
                      </a:endParaRPr>
                    </a:p>
                  </a:txBody>
                  <a:tcPr marL="3811" marR="3811" marT="3811" marB="0" anchor="b"/>
                </a:tc>
                <a:tc>
                  <a:txBody>
                    <a:bodyPr/>
                    <a:lstStyle/>
                    <a:p>
                      <a:pPr algn="l" fontAlgn="b"/>
                      <a:r>
                        <a:rPr lang="en-IN" sz="700" b="1" u="none" strike="noStrike">
                          <a:solidFill>
                            <a:schemeClr val="accent1"/>
                          </a:solidFill>
                          <a:effectLst/>
                        </a:rPr>
                        <a:t>DECEMBER</a:t>
                      </a:r>
                      <a:endParaRPr lang="en-IN" sz="700" b="1" i="0" u="none" strike="noStrike">
                        <a:solidFill>
                          <a:schemeClr val="accent1"/>
                        </a:solidFill>
                        <a:effectLst/>
                        <a:latin typeface="Calibri" panose="020F0502020204030204" pitchFamily="34" charset="0"/>
                      </a:endParaRPr>
                    </a:p>
                  </a:txBody>
                  <a:tcPr marL="3811" marR="3811" marT="3811" marB="0" anchor="b"/>
                </a:tc>
                <a:tc>
                  <a:txBody>
                    <a:bodyPr/>
                    <a:lstStyle/>
                    <a:p>
                      <a:pPr algn="l" fontAlgn="b"/>
                      <a:r>
                        <a:rPr lang="en-IN" sz="700" b="1" u="none" strike="noStrike" dirty="0">
                          <a:solidFill>
                            <a:schemeClr val="accent1"/>
                          </a:solidFill>
                          <a:effectLst/>
                        </a:rPr>
                        <a:t>          55.00 </a:t>
                      </a:r>
                      <a:endParaRPr lang="en-IN" sz="700" b="1" i="0" u="none" strike="noStrike" dirty="0">
                        <a:solidFill>
                          <a:schemeClr val="accent1"/>
                        </a:solidFill>
                        <a:effectLst/>
                        <a:latin typeface="Calibri" panose="020F0502020204030204" pitchFamily="34" charset="0"/>
                      </a:endParaRPr>
                    </a:p>
                  </a:txBody>
                  <a:tcPr marL="3811" marR="3811" marT="3811" marB="0" anchor="b"/>
                </a:tc>
                <a:extLst>
                  <a:ext uri="{0D108BD9-81ED-4DB2-BD59-A6C34878D82A}">
                    <a16:rowId xmlns:a16="http://schemas.microsoft.com/office/drawing/2014/main" val="3357229862"/>
                  </a:ext>
                </a:extLst>
              </a:tr>
              <a:tr h="154331">
                <a:tc>
                  <a:txBody>
                    <a:bodyPr/>
                    <a:lstStyle/>
                    <a:p>
                      <a:pPr algn="l" fontAlgn="b"/>
                      <a:r>
                        <a:rPr lang="en-IN" sz="700" b="1" u="none" strike="noStrike">
                          <a:solidFill>
                            <a:schemeClr val="accent1"/>
                          </a:solidFill>
                          <a:effectLst/>
                        </a:rPr>
                        <a:t> </a:t>
                      </a:r>
                      <a:endParaRPr lang="en-IN" sz="700" b="1" i="0" u="none" strike="noStrike">
                        <a:solidFill>
                          <a:schemeClr val="accent1"/>
                        </a:solidFill>
                        <a:effectLst/>
                        <a:latin typeface="Calibri" panose="020F0502020204030204" pitchFamily="34" charset="0"/>
                      </a:endParaRPr>
                    </a:p>
                  </a:txBody>
                  <a:tcPr marL="3811" marR="3811" marT="3811" marB="0" anchor="b"/>
                </a:tc>
                <a:tc>
                  <a:txBody>
                    <a:bodyPr/>
                    <a:lstStyle/>
                    <a:p>
                      <a:pPr algn="l" fontAlgn="b"/>
                      <a:r>
                        <a:rPr lang="en-IN" sz="700" b="1" u="none" strike="noStrike">
                          <a:solidFill>
                            <a:schemeClr val="accent1"/>
                          </a:solidFill>
                          <a:effectLst/>
                        </a:rPr>
                        <a:t>yearly </a:t>
                      </a:r>
                      <a:endParaRPr lang="en-IN" sz="700" b="1" i="0" u="none" strike="noStrike">
                        <a:solidFill>
                          <a:schemeClr val="accent1"/>
                        </a:solidFill>
                        <a:effectLst/>
                        <a:latin typeface="Calibri" panose="020F0502020204030204" pitchFamily="34" charset="0"/>
                      </a:endParaRPr>
                    </a:p>
                  </a:txBody>
                  <a:tcPr marL="3811" marR="3811" marT="3811" marB="0" anchor="b"/>
                </a:tc>
                <a:tc>
                  <a:txBody>
                    <a:bodyPr/>
                    <a:lstStyle/>
                    <a:p>
                      <a:pPr algn="l" fontAlgn="b"/>
                      <a:r>
                        <a:rPr lang="en-IN" sz="700" b="1" u="none" strike="noStrike" dirty="0">
                          <a:solidFill>
                            <a:schemeClr val="accent1"/>
                          </a:solidFill>
                          <a:effectLst/>
                        </a:rPr>
                        <a:t>        773.50 </a:t>
                      </a:r>
                      <a:endParaRPr lang="en-IN" sz="700" b="1" i="0" u="none" strike="noStrike" dirty="0">
                        <a:solidFill>
                          <a:schemeClr val="accent1"/>
                        </a:solidFill>
                        <a:effectLst/>
                        <a:latin typeface="Calibri" panose="020F0502020204030204" pitchFamily="34" charset="0"/>
                      </a:endParaRPr>
                    </a:p>
                  </a:txBody>
                  <a:tcPr marL="3811" marR="3811" marT="3811" marB="0" anchor="b"/>
                </a:tc>
                <a:extLst>
                  <a:ext uri="{0D108BD9-81ED-4DB2-BD59-A6C34878D82A}">
                    <a16:rowId xmlns:a16="http://schemas.microsoft.com/office/drawing/2014/main" val="2890071827"/>
                  </a:ext>
                </a:extLst>
              </a:tr>
            </a:tbl>
          </a:graphicData>
        </a:graphic>
      </p:graphicFrame>
      <p:graphicFrame>
        <p:nvGraphicFramePr>
          <p:cNvPr id="6" name="Chart 5">
            <a:extLst>
              <a:ext uri="{FF2B5EF4-FFF2-40B4-BE49-F238E27FC236}">
                <a16:creationId xmlns:a16="http://schemas.microsoft.com/office/drawing/2014/main" id="{00000000-0008-0000-0400-000003000000}"/>
              </a:ext>
            </a:extLst>
          </p:cNvPr>
          <p:cNvGraphicFramePr>
            <a:graphicFrameLocks/>
          </p:cNvGraphicFramePr>
          <p:nvPr>
            <p:extLst>
              <p:ext uri="{D42A27DB-BD31-4B8C-83A1-F6EECF244321}">
                <p14:modId xmlns:p14="http://schemas.microsoft.com/office/powerpoint/2010/main" val="2985521184"/>
              </p:ext>
            </p:extLst>
          </p:nvPr>
        </p:nvGraphicFramePr>
        <p:xfrm>
          <a:off x="5455577" y="1435095"/>
          <a:ext cx="6390525" cy="263347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11">
            <a:extLst>
              <a:ext uri="{FF2B5EF4-FFF2-40B4-BE49-F238E27FC236}">
                <a16:creationId xmlns:a16="http://schemas.microsoft.com/office/drawing/2014/main" id="{00000000-0008-0000-0400-000004000000}"/>
              </a:ext>
            </a:extLst>
          </p:cNvPr>
          <p:cNvGraphicFramePr>
            <a:graphicFrameLocks/>
          </p:cNvGraphicFramePr>
          <p:nvPr>
            <p:extLst>
              <p:ext uri="{D42A27DB-BD31-4B8C-83A1-F6EECF244321}">
                <p14:modId xmlns:p14="http://schemas.microsoft.com/office/powerpoint/2010/main" val="3722993954"/>
              </p:ext>
            </p:extLst>
          </p:nvPr>
        </p:nvGraphicFramePr>
        <p:xfrm>
          <a:off x="5455577" y="4068567"/>
          <a:ext cx="6390525" cy="254689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76932605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61EB7-79C8-40BF-F108-BAEB84378503}"/>
              </a:ext>
            </a:extLst>
          </p:cNvPr>
          <p:cNvSpPr>
            <a:spLocks noGrp="1"/>
          </p:cNvSpPr>
          <p:nvPr>
            <p:ph type="title"/>
          </p:nvPr>
        </p:nvSpPr>
        <p:spPr>
          <a:xfrm>
            <a:off x="349321" y="448056"/>
            <a:ext cx="11465960" cy="640080"/>
          </a:xfrm>
          <a:blipFill>
            <a:blip r:embed="rId2"/>
            <a:tile tx="0" ty="0" sx="100000" sy="100000" flip="none" algn="tl"/>
          </a:blipFill>
        </p:spPr>
        <p:txBody>
          <a:bodyPr/>
          <a:lstStyle/>
          <a:p>
            <a:r>
              <a:rPr lang="en-HK" dirty="0">
                <a:solidFill>
                  <a:schemeClr val="accent1">
                    <a:lumMod val="50000"/>
                  </a:schemeClr>
                </a:solidFill>
              </a:rPr>
              <a:t>China Rare Earth Metals exports and challenges</a:t>
            </a:r>
            <a:r>
              <a:rPr lang="en-HK" dirty="0"/>
              <a:t>:</a:t>
            </a:r>
          </a:p>
        </p:txBody>
      </p:sp>
      <p:sp>
        <p:nvSpPr>
          <p:cNvPr id="3" name="Content Placeholder 2">
            <a:extLst>
              <a:ext uri="{FF2B5EF4-FFF2-40B4-BE49-F238E27FC236}">
                <a16:creationId xmlns:a16="http://schemas.microsoft.com/office/drawing/2014/main" id="{EE6CC7F6-34BC-22CC-45AA-78E94368BF00}"/>
              </a:ext>
            </a:extLst>
          </p:cNvPr>
          <p:cNvSpPr>
            <a:spLocks noGrp="1"/>
          </p:cNvSpPr>
          <p:nvPr>
            <p:ph sz="quarter" idx="10"/>
          </p:nvPr>
        </p:nvSpPr>
        <p:spPr>
          <a:xfrm>
            <a:off x="349321" y="1435607"/>
            <a:ext cx="6020657" cy="5119305"/>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p:spPr>
        <p:txBody>
          <a:bodyPr>
            <a:normAutofit fontScale="92500"/>
          </a:bodyPr>
          <a:lstStyle/>
          <a:p>
            <a:pPr marL="171450" indent="-171450">
              <a:buFont typeface="Arial" panose="020B0604020202020204" pitchFamily="34" charset="0"/>
              <a:buChar char="•"/>
            </a:pPr>
            <a:r>
              <a:rPr lang="en-HK" sz="1400" b="1" dirty="0">
                <a:solidFill>
                  <a:srgbClr val="FF0000"/>
                </a:solidFill>
              </a:rPr>
              <a:t>China remains the biggest supplier of Rare Earth Metals to the World as evident from chart on right side.</a:t>
            </a:r>
          </a:p>
          <a:p>
            <a:pPr marL="171450" indent="-171450">
              <a:buFont typeface="Arial" panose="020B0604020202020204" pitchFamily="34" charset="0"/>
              <a:buChar char="•"/>
            </a:pPr>
            <a:r>
              <a:rPr lang="en-HK" sz="1400" b="1" dirty="0">
                <a:solidFill>
                  <a:schemeClr val="accent6">
                    <a:lumMod val="75000"/>
                  </a:schemeClr>
                </a:solidFill>
              </a:rPr>
              <a:t>Exported 55,431mt in 2024 which is up by 6.0% from previous year.</a:t>
            </a:r>
          </a:p>
          <a:p>
            <a:pPr marL="171450" indent="-171450">
              <a:buFont typeface="Arial" panose="020B0604020202020204" pitchFamily="34" charset="0"/>
              <a:buChar char="•"/>
            </a:pPr>
            <a:r>
              <a:rPr lang="en-HK" sz="1400" b="1" dirty="0">
                <a:solidFill>
                  <a:srgbClr val="FF0000"/>
                </a:solidFill>
              </a:rPr>
              <a:t>China exported 23,471.9mt of Rare earth oxides in 2024</a:t>
            </a:r>
          </a:p>
          <a:p>
            <a:pPr marL="171450" indent="-171450">
              <a:buFont typeface="Arial" panose="020B0604020202020204" pitchFamily="34" charset="0"/>
              <a:buChar char="•"/>
            </a:pPr>
            <a:r>
              <a:rPr lang="en-HK" sz="1400" b="1" dirty="0">
                <a:solidFill>
                  <a:schemeClr val="accent6">
                    <a:lumMod val="75000"/>
                  </a:schemeClr>
                </a:solidFill>
              </a:rPr>
              <a:t>76.2% of Rare Earths were exported to USA, Japan, EU and Taiwan alone.  </a:t>
            </a:r>
          </a:p>
          <a:p>
            <a:pPr marL="171450" indent="-171450">
              <a:buFont typeface="Arial" panose="020B0604020202020204" pitchFamily="34" charset="0"/>
              <a:buChar char="•"/>
            </a:pPr>
            <a:r>
              <a:rPr lang="en-HK" sz="1400" b="1" dirty="0">
                <a:solidFill>
                  <a:srgbClr val="FF0000"/>
                </a:solidFill>
              </a:rPr>
              <a:t>China production increased rapidly in last 10 years</a:t>
            </a:r>
          </a:p>
          <a:p>
            <a:pPr marL="171450" indent="-171450">
              <a:buFont typeface="Arial" panose="020B0604020202020204" pitchFamily="34" charset="0"/>
              <a:buChar char="•"/>
            </a:pPr>
            <a:r>
              <a:rPr lang="en-HK" sz="1400" b="1" dirty="0">
                <a:solidFill>
                  <a:schemeClr val="accent6">
                    <a:lumMod val="75000"/>
                  </a:schemeClr>
                </a:solidFill>
              </a:rPr>
              <a:t>With changing political landscape and resultant export restrictions and tariff / trade wars imposed by Governments, it is yet to be seen what future holds</a:t>
            </a:r>
            <a:r>
              <a:rPr lang="en-HK" sz="1400" b="1" dirty="0"/>
              <a:t>.</a:t>
            </a:r>
          </a:p>
          <a:p>
            <a:pPr marL="171450" indent="-171450">
              <a:buFont typeface="Arial" panose="020B0604020202020204" pitchFamily="34" charset="0"/>
              <a:buChar char="•"/>
            </a:pPr>
            <a:r>
              <a:rPr lang="en-HK" sz="1400" b="1" dirty="0">
                <a:solidFill>
                  <a:srgbClr val="FF0000"/>
                </a:solidFill>
              </a:rPr>
              <a:t>As supply gap created in short term will lead to serious uncertainties</a:t>
            </a:r>
            <a:r>
              <a:rPr lang="en-HK" b="1" dirty="0">
                <a:solidFill>
                  <a:srgbClr val="FF0000"/>
                </a:solidFill>
              </a:rPr>
              <a:t>.</a:t>
            </a:r>
          </a:p>
        </p:txBody>
      </p:sp>
      <p:pic>
        <p:nvPicPr>
          <p:cNvPr id="6" name="Picture 5">
            <a:extLst>
              <a:ext uri="{FF2B5EF4-FFF2-40B4-BE49-F238E27FC236}">
                <a16:creationId xmlns:a16="http://schemas.microsoft.com/office/drawing/2014/main" id="{3CED7CAE-7060-6D6D-1859-1F31FCA003EB}"/>
              </a:ext>
            </a:extLst>
          </p:cNvPr>
          <p:cNvPicPr>
            <a:picLocks noChangeAspect="1"/>
          </p:cNvPicPr>
          <p:nvPr/>
        </p:nvPicPr>
        <p:blipFill>
          <a:blip r:embed="rId3"/>
          <a:stretch>
            <a:fillRect/>
          </a:stretch>
        </p:blipFill>
        <p:spPr>
          <a:xfrm>
            <a:off x="6369978" y="1435607"/>
            <a:ext cx="5548043" cy="5119305"/>
          </a:xfrm>
          <a:prstGeom prst="rect">
            <a:avLst/>
          </a:prstGeom>
        </p:spPr>
      </p:pic>
    </p:spTree>
    <p:extLst>
      <p:ext uri="{BB962C8B-B14F-4D97-AF65-F5344CB8AC3E}">
        <p14:creationId xmlns:p14="http://schemas.microsoft.com/office/powerpoint/2010/main" val="2726360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F7C1A-6A5E-F86D-9190-8278763D40CA}"/>
              </a:ext>
            </a:extLst>
          </p:cNvPr>
          <p:cNvSpPr>
            <a:spLocks noGrp="1"/>
          </p:cNvSpPr>
          <p:nvPr>
            <p:ph type="title"/>
          </p:nvPr>
        </p:nvSpPr>
        <p:spPr>
          <a:xfrm>
            <a:off x="521208" y="976045"/>
            <a:ext cx="11222154" cy="5188449"/>
          </a:xfrm>
          <a:blipFill>
            <a:blip r:embed="rId2"/>
            <a:tile tx="0" ty="0" sx="100000" sy="100000" flip="none" algn="tl"/>
          </a:blipFill>
          <a:ln/>
        </p:spPr>
        <p:style>
          <a:lnRef idx="1">
            <a:schemeClr val="accent2"/>
          </a:lnRef>
          <a:fillRef idx="2">
            <a:schemeClr val="accent2"/>
          </a:fillRef>
          <a:effectRef idx="1">
            <a:schemeClr val="accent2"/>
          </a:effectRef>
          <a:fontRef idx="minor">
            <a:schemeClr val="dk1"/>
          </a:fontRef>
        </p:style>
        <p:txBody>
          <a:bodyPr>
            <a:normAutofit fontScale="90000"/>
          </a:bodyPr>
          <a:lstStyle/>
          <a:p>
            <a:pPr>
              <a:buNone/>
            </a:pPr>
            <a:r>
              <a:rPr lang="en-IN" sz="2700" dirty="0"/>
              <a:t>Welcome Dear Friends</a:t>
            </a:r>
            <a:br>
              <a:rPr lang="en-IN" sz="2700" dirty="0"/>
            </a:br>
            <a:br>
              <a:rPr lang="en-IN" sz="2700" dirty="0"/>
            </a:br>
            <a:r>
              <a:rPr lang="en-IN" sz="2700" dirty="0"/>
              <a:t>Would like to </a:t>
            </a:r>
            <a:r>
              <a:rPr lang="en-US" sz="2700" dirty="0"/>
              <a:t>Thank you for joining me today at the Rare Earth Metals  Conference. It’s a privilege to speak in front of such an esteemed gathering of professionals and innovators who are passionate about the future of Rare earth Metals in this time. </a:t>
            </a:r>
            <a:br>
              <a:rPr lang="en-IN" dirty="0"/>
            </a:br>
            <a:br>
              <a:rPr lang="en-IN" dirty="0"/>
            </a:br>
            <a:r>
              <a:rPr lang="en-US" sz="2700" dirty="0"/>
              <a:t>As we all know, Rare Earth </a:t>
            </a:r>
            <a:r>
              <a:rPr lang="en-US" sz="2700" dirty="0" err="1"/>
              <a:t>metalsoften</a:t>
            </a:r>
            <a:r>
              <a:rPr lang="en-US" sz="2700" dirty="0"/>
              <a:t> referred to as rare earth elements (REEs), are a group of 17 chemically similar metals that are critical to a variety of modern technologies. These elements include the 15 lanthanides, which are found in the f-block of the periodic table, plus scandium and yttrium. Today, I am excited to share my insights on the same, and how we can leverage our collective knowledge to drive innovations and address the challenges we face.</a:t>
            </a:r>
            <a:br>
              <a:rPr lang="en-US" dirty="0"/>
            </a:br>
            <a:endParaRPr lang="en-IN" dirty="0"/>
          </a:p>
        </p:txBody>
      </p:sp>
    </p:spTree>
    <p:extLst>
      <p:ext uri="{BB962C8B-B14F-4D97-AF65-F5344CB8AC3E}">
        <p14:creationId xmlns:p14="http://schemas.microsoft.com/office/powerpoint/2010/main" val="11286084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533F0-313D-EEF5-3EE7-DFE660767620}"/>
              </a:ext>
            </a:extLst>
          </p:cNvPr>
          <p:cNvSpPr>
            <a:spLocks noGrp="1"/>
          </p:cNvSpPr>
          <p:nvPr>
            <p:ph type="title"/>
          </p:nvPr>
        </p:nvSpPr>
        <p:spPr>
          <a:xfrm>
            <a:off x="521207" y="448056"/>
            <a:ext cx="10996123" cy="640080"/>
          </a:xfrm>
          <a:blipFill>
            <a:blip r:embed="rId2"/>
            <a:tile tx="0" ty="0" sx="100000" sy="100000" flip="none" algn="tl"/>
          </a:blipFill>
        </p:spPr>
        <p:txBody>
          <a:bodyPr/>
          <a:lstStyle/>
          <a:p>
            <a:r>
              <a:rPr lang="en-IN" dirty="0"/>
              <a:t>Summary</a:t>
            </a:r>
          </a:p>
        </p:txBody>
      </p:sp>
      <p:sp>
        <p:nvSpPr>
          <p:cNvPr id="3" name="Content Placeholder 2">
            <a:extLst>
              <a:ext uri="{FF2B5EF4-FFF2-40B4-BE49-F238E27FC236}">
                <a16:creationId xmlns:a16="http://schemas.microsoft.com/office/drawing/2014/main" id="{7017E31A-45A7-7B6E-BCB5-329CDC80042A}"/>
              </a:ext>
            </a:extLst>
          </p:cNvPr>
          <p:cNvSpPr>
            <a:spLocks noGrp="1"/>
          </p:cNvSpPr>
          <p:nvPr>
            <p:ph sz="quarter" idx="10"/>
          </p:nvPr>
        </p:nvSpPr>
        <p:spPr>
          <a:xfrm>
            <a:off x="521207" y="1302043"/>
            <a:ext cx="10895641" cy="4759709"/>
          </a:xfrm>
          <a:blipFill>
            <a:blip r:embed="rId3"/>
            <a:tile tx="0" ty="0" sx="100000" sy="100000" flip="none" algn="tl"/>
          </a:blipFill>
        </p:spPr>
        <p:txBody>
          <a:bodyPr/>
          <a:lstStyle/>
          <a:p>
            <a:br>
              <a:rPr lang="en-US" dirty="0"/>
            </a:br>
            <a:r>
              <a:rPr lang="en-US" sz="2000" dirty="0"/>
              <a:t>As we’ve explored today, Rare Earths metals are not “Rare” in usage but these are versatile material with significant potential across various industries. From automotive to aerospace to defense to cutting edge technology, the opportunities for  further innovation are immense. </a:t>
            </a:r>
          </a:p>
          <a:p>
            <a:endParaRPr lang="en-US" sz="2000" dirty="0"/>
          </a:p>
          <a:p>
            <a:r>
              <a:rPr lang="en-US" sz="2000" dirty="0"/>
              <a:t>I encourage you to take an active part in the discussion following my presentation. Your questions and perspectives are invaluable as we work together to explore new opportunities within our field.</a:t>
            </a:r>
            <a:endParaRPr lang="en-IN" sz="2000" dirty="0"/>
          </a:p>
        </p:txBody>
      </p:sp>
    </p:spTree>
    <p:extLst>
      <p:ext uri="{BB962C8B-B14F-4D97-AF65-F5344CB8AC3E}">
        <p14:creationId xmlns:p14="http://schemas.microsoft.com/office/powerpoint/2010/main" val="20297230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11D75-E2CF-6D2A-858A-4B48946FA9D5}"/>
              </a:ext>
            </a:extLst>
          </p:cNvPr>
          <p:cNvSpPr>
            <a:spLocks noGrp="1"/>
          </p:cNvSpPr>
          <p:nvPr>
            <p:ph type="title"/>
          </p:nvPr>
        </p:nvSpPr>
        <p:spPr>
          <a:xfrm>
            <a:off x="390418" y="448056"/>
            <a:ext cx="11455683" cy="640080"/>
          </a:xfrm>
          <a:blipFill>
            <a:blip r:embed="rId2"/>
            <a:tile tx="0" ty="0" sx="100000" sy="100000" flip="none" algn="tl"/>
          </a:blipFill>
        </p:spPr>
        <p:txBody>
          <a:bodyPr>
            <a:normAutofit/>
          </a:bodyPr>
          <a:lstStyle/>
          <a:p>
            <a:r>
              <a:rPr lang="en-US" b="1" dirty="0">
                <a:solidFill>
                  <a:srgbClr val="FF0000"/>
                </a:solidFill>
              </a:rPr>
              <a:t>Future Cooperation and overcoming misunderstanding</a:t>
            </a:r>
            <a:endParaRPr lang="en-IN" b="1" dirty="0">
              <a:solidFill>
                <a:srgbClr val="FF0000"/>
              </a:solidFill>
            </a:endParaRPr>
          </a:p>
        </p:txBody>
      </p:sp>
      <p:sp>
        <p:nvSpPr>
          <p:cNvPr id="3" name="Content Placeholder 2">
            <a:extLst>
              <a:ext uri="{FF2B5EF4-FFF2-40B4-BE49-F238E27FC236}">
                <a16:creationId xmlns:a16="http://schemas.microsoft.com/office/drawing/2014/main" id="{A7AFCF05-4AAD-7123-5B5F-B2C30A8968A5}"/>
              </a:ext>
            </a:extLst>
          </p:cNvPr>
          <p:cNvSpPr>
            <a:spLocks noGrp="1"/>
          </p:cNvSpPr>
          <p:nvPr>
            <p:ph sz="quarter" idx="10"/>
          </p:nvPr>
        </p:nvSpPr>
        <p:spPr>
          <a:xfrm>
            <a:off x="390419" y="1435607"/>
            <a:ext cx="11455684" cy="5283691"/>
          </a:xfrm>
          <a:blipFill>
            <a:blip r:embed="rId2"/>
            <a:tile tx="0" ty="0" sx="100000" sy="100000" flip="none" algn="tl"/>
          </a:blipFill>
          <a:ln>
            <a:solidFill>
              <a:schemeClr val="accent1">
                <a:lumMod val="75000"/>
              </a:schemeClr>
            </a:solidFill>
          </a:ln>
        </p:spPr>
        <p:txBody>
          <a:bodyPr>
            <a:normAutofit fontScale="92500" lnSpcReduction="10000"/>
          </a:bodyPr>
          <a:lstStyle/>
          <a:p>
            <a:r>
              <a:rPr lang="en-US" sz="1800" dirty="0">
                <a:solidFill>
                  <a:srgbClr val="FF0000"/>
                </a:solidFill>
                <a:latin typeface="Algerian" panose="04020705040A02060702" pitchFamily="82" charset="0"/>
              </a:rPr>
              <a:t>China and India are the biggest markets today in terms of population and are neighbors. Neighbors are the first one to help each other in the time of need, and first to celebrate each other success.</a:t>
            </a:r>
          </a:p>
          <a:p>
            <a:r>
              <a:rPr lang="en-US" sz="1800" dirty="0">
                <a:solidFill>
                  <a:srgbClr val="FF0000"/>
                </a:solidFill>
                <a:latin typeface="Algerian" panose="04020705040A02060702" pitchFamily="82" charset="0"/>
              </a:rPr>
              <a:t>It is admirable to see huge shift in China from pure hardcore industrialization to high tech industrialization. China has shown the world how it is done the best way. We as neighbors and fellow Asians are in admiration of you. </a:t>
            </a:r>
          </a:p>
          <a:p>
            <a:r>
              <a:rPr lang="en-US" sz="1800" dirty="0">
                <a:solidFill>
                  <a:srgbClr val="FF0000"/>
                </a:solidFill>
                <a:latin typeface="Algerian" panose="04020705040A02060702" pitchFamily="82" charset="0"/>
              </a:rPr>
              <a:t>It is time to overcome miscommunication and misunderstanding between us and time to cooperate with each other. Our leader recently said, it is time for peace and not war. Taking this further, it is time for cooperation to seek and give support in mutual growth and benefit.</a:t>
            </a:r>
          </a:p>
          <a:p>
            <a:r>
              <a:rPr lang="en-US" sz="1800" dirty="0">
                <a:solidFill>
                  <a:srgbClr val="FF0000"/>
                </a:solidFill>
                <a:latin typeface="Algerian" panose="04020705040A02060702" pitchFamily="82" charset="0"/>
              </a:rPr>
              <a:t>Friends, we seek your help with technology to INCREASE PRODUCTION OF RARE EARTH </a:t>
            </a:r>
            <a:r>
              <a:rPr lang="en-US" sz="1800" dirty="0" err="1">
                <a:solidFill>
                  <a:srgbClr val="FF0000"/>
                </a:solidFill>
                <a:latin typeface="Algerian" panose="04020705040A02060702" pitchFamily="82" charset="0"/>
              </a:rPr>
              <a:t>MetalS</a:t>
            </a:r>
            <a:r>
              <a:rPr lang="en-US" sz="1800" dirty="0">
                <a:solidFill>
                  <a:srgbClr val="FF0000"/>
                </a:solidFill>
                <a:latin typeface="Algerian" panose="04020705040A02060702" pitchFamily="82" charset="0"/>
              </a:rPr>
              <a:t> in India, as partners let us grow together further.</a:t>
            </a:r>
          </a:p>
          <a:p>
            <a:endParaRPr lang="en-US" dirty="0"/>
          </a:p>
          <a:p>
            <a:endParaRPr lang="en-IN" dirty="0"/>
          </a:p>
        </p:txBody>
      </p:sp>
    </p:spTree>
    <p:extLst>
      <p:ext uri="{BB962C8B-B14F-4D97-AF65-F5344CB8AC3E}">
        <p14:creationId xmlns:p14="http://schemas.microsoft.com/office/powerpoint/2010/main" val="27232814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427423" y="412495"/>
            <a:ext cx="6876288" cy="640080"/>
          </a:xfrm>
        </p:spPr>
        <p:txBody>
          <a:bodyPr>
            <a:normAutofit/>
          </a:bodyPr>
          <a:lstStyle/>
          <a:p>
            <a:r>
              <a:rPr lang="en-US" dirty="0">
                <a:latin typeface="Segoe UI Light" panose="020B0502040204020203" pitchFamily="34" charset="0"/>
                <a:cs typeface="Segoe UI Light" panose="020B0502040204020203" pitchFamily="34" charset="0"/>
              </a:rPr>
              <a:t>Concluding remark:</a:t>
            </a:r>
          </a:p>
        </p:txBody>
      </p:sp>
      <p:sp>
        <p:nvSpPr>
          <p:cNvPr id="5" name="Content Placeholder 4"/>
          <p:cNvSpPr>
            <a:spLocks noGrp="1"/>
          </p:cNvSpPr>
          <p:nvPr>
            <p:ph sz="half" idx="4294967295"/>
          </p:nvPr>
        </p:nvSpPr>
        <p:spPr>
          <a:xfrm>
            <a:off x="215756" y="2095929"/>
            <a:ext cx="11976243" cy="4496774"/>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p:spPr>
        <p:txBody>
          <a:bodyPr>
            <a:normAutofit/>
          </a:bodyPr>
          <a:lstStyle/>
          <a:p>
            <a:pPr marL="342900" indent="-342900">
              <a:lnSpc>
                <a:spcPts val="3600"/>
              </a:lnSpc>
              <a:spcAft>
                <a:spcPts val="0"/>
              </a:spcAft>
              <a:buFontTx/>
              <a:buChar char="-"/>
            </a:pPr>
            <a:r>
              <a:rPr lang="en-US" sz="2000" dirty="0">
                <a:latin typeface="Segoe UI Light" panose="020B0502040204020203" pitchFamily="34" charset="0"/>
                <a:cs typeface="Segoe UI Light" panose="020B0502040204020203" pitchFamily="34" charset="0"/>
              </a:rPr>
              <a:t>We have come a long way in short time from iron and steel vehicles and low tech gadgets to faster, lighter, stronger transport &amp; gadgets. Steel &amp; </a:t>
            </a:r>
            <a:r>
              <a:rPr lang="en-US" sz="2000" dirty="0" err="1">
                <a:latin typeface="Segoe UI Light" panose="020B0502040204020203" pitchFamily="34" charset="0"/>
                <a:cs typeface="Segoe UI Light" panose="020B0502040204020203" pitchFamily="34" charset="0"/>
              </a:rPr>
              <a:t>aluminium</a:t>
            </a:r>
            <a:r>
              <a:rPr lang="en-US" sz="2000" dirty="0">
                <a:latin typeface="Segoe UI Light" panose="020B0502040204020203" pitchFamily="34" charset="0"/>
                <a:cs typeface="Segoe UI Light" panose="020B0502040204020203" pitchFamily="34" charset="0"/>
              </a:rPr>
              <a:t> and its alloys were driving this revolution. Next revolution, which has just started, in high technology sector will be riding on the strength of lighter and stronger metals with key support from Rare Earth Metals and oxides.</a:t>
            </a:r>
          </a:p>
          <a:p>
            <a:pPr marL="342900" indent="-342900">
              <a:lnSpc>
                <a:spcPts val="3600"/>
              </a:lnSpc>
              <a:spcAft>
                <a:spcPts val="0"/>
              </a:spcAft>
              <a:buFontTx/>
              <a:buChar char="-"/>
            </a:pPr>
            <a:r>
              <a:rPr lang="en-US" sz="2000" dirty="0">
                <a:latin typeface="Segoe UI Light" panose="020B0502040204020203" pitchFamily="34" charset="0"/>
                <a:cs typeface="Segoe UI Light" panose="020B0502040204020203" pitchFamily="34" charset="0"/>
              </a:rPr>
              <a:t>Changing dynamics and rapid pace of Technological advancements is shaping our world. With arrival of AI, we will soon be in our cars flying from one place to another. With its qualities – I believe we have just scratched the surface of Rare Earths potential and usage.</a:t>
            </a:r>
          </a:p>
        </p:txBody>
      </p:sp>
      <p:sp>
        <p:nvSpPr>
          <p:cNvPr id="9" name="TextBox 8"/>
          <p:cNvSpPr txBox="1"/>
          <p:nvPr/>
        </p:nvSpPr>
        <p:spPr>
          <a:xfrm>
            <a:off x="541611" y="5738132"/>
            <a:ext cx="11294218" cy="738664"/>
          </a:xfrm>
          <a:prstGeom prst="rect">
            <a:avLst/>
          </a:prstGeom>
          <a:blipFill>
            <a:blip r:embed="rId3"/>
            <a:tile tx="0" ty="0" sx="100000" sy="100000" flip="none" algn="tl"/>
          </a:blipFill>
        </p:spPr>
        <p:txBody>
          <a:bodyPr wrap="square" rtlCol="0">
            <a:spAutoFit/>
          </a:bodyPr>
          <a:lstStyle/>
          <a:p>
            <a:pPr algn="l"/>
            <a:r>
              <a:rPr lang="en-US" sz="1400" dirty="0">
                <a:latin typeface="Segoe UI Light" panose="020B0502040204020203" pitchFamily="34" charset="0"/>
                <a:cs typeface="Segoe UI Light" panose="020B0502040204020203" pitchFamily="34" charset="0"/>
              </a:rPr>
              <a:t>I Thank Asian Metals for giving this opportunity to be among you and present my views on Rare Earth metals growth story. Also thanks to Ms. Vivian and my colleague </a:t>
            </a:r>
            <a:r>
              <a:rPr lang="en-US" sz="1400" dirty="0" err="1">
                <a:latin typeface="Segoe UI Light" panose="020B0502040204020203" pitchFamily="34" charset="0"/>
                <a:cs typeface="Segoe UI Light" panose="020B0502040204020203" pitchFamily="34" charset="0"/>
              </a:rPr>
              <a:t>Ms</a:t>
            </a:r>
            <a:r>
              <a:rPr lang="en-US" sz="1400" dirty="0">
                <a:latin typeface="Segoe UI Light" panose="020B0502040204020203" pitchFamily="34" charset="0"/>
                <a:cs typeface="Segoe UI Light" panose="020B0502040204020203" pitchFamily="34" charset="0"/>
              </a:rPr>
              <a:t> Jagruti for helping out with some of the key ingredients of this presentation and to some of the papers &amp; data published by some renowned publications of India and World.</a:t>
            </a:r>
          </a:p>
        </p:txBody>
      </p:sp>
    </p:spTree>
    <p:extLst>
      <p:ext uri="{BB962C8B-B14F-4D97-AF65-F5344CB8AC3E}">
        <p14:creationId xmlns:p14="http://schemas.microsoft.com/office/powerpoint/2010/main" val="8930258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xmlns:p14="http://schemas.microsoft.com/office/powerpoint/2010/mai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9635E-953F-2E9F-90F0-F4872D2F1613}"/>
              </a:ext>
            </a:extLst>
          </p:cNvPr>
          <p:cNvSpPr>
            <a:spLocks noGrp="1"/>
          </p:cNvSpPr>
          <p:nvPr>
            <p:ph type="title"/>
          </p:nvPr>
        </p:nvSpPr>
        <p:spPr>
          <a:blipFill>
            <a:blip r:embed="rId2"/>
            <a:tile tx="0" ty="0" sx="100000" sy="100000" flip="none" algn="tl"/>
          </a:blipFill>
        </p:spPr>
        <p:txBody>
          <a:bodyPr/>
          <a:lstStyle/>
          <a:p>
            <a:r>
              <a:rPr lang="en-IN" b="1" dirty="0">
                <a:solidFill>
                  <a:schemeClr val="accent1">
                    <a:lumMod val="50000"/>
                  </a:schemeClr>
                </a:solidFill>
              </a:rPr>
              <a:t>Brief Introduction</a:t>
            </a:r>
          </a:p>
        </p:txBody>
      </p:sp>
      <p:sp>
        <p:nvSpPr>
          <p:cNvPr id="3" name="Content Placeholder 2">
            <a:extLst>
              <a:ext uri="{FF2B5EF4-FFF2-40B4-BE49-F238E27FC236}">
                <a16:creationId xmlns:a16="http://schemas.microsoft.com/office/drawing/2014/main" id="{C7B4F52C-A291-5262-A9F4-BE709F50949A}"/>
              </a:ext>
            </a:extLst>
          </p:cNvPr>
          <p:cNvSpPr>
            <a:spLocks noGrp="1"/>
          </p:cNvSpPr>
          <p:nvPr>
            <p:ph sz="quarter" idx="10"/>
          </p:nvPr>
        </p:nvSpPr>
        <p:spPr>
          <a:xfrm>
            <a:off x="539495" y="1435607"/>
            <a:ext cx="10659335" cy="4636419"/>
          </a:xfrm>
          <a:blipFill>
            <a:blip r:embed="rId3"/>
            <a:tile tx="0" ty="0" sx="100000" sy="100000" flip="none" algn="tl"/>
          </a:blipFill>
          <a:ln>
            <a:noFill/>
          </a:ln>
        </p:spPr>
        <p:style>
          <a:lnRef idx="0">
            <a:scrgbClr r="0" g="0" b="0"/>
          </a:lnRef>
          <a:fillRef idx="0">
            <a:scrgbClr r="0" g="0" b="0"/>
          </a:fillRef>
          <a:effectRef idx="0">
            <a:scrgbClr r="0" g="0" b="0"/>
          </a:effectRef>
          <a:fontRef idx="minor">
            <a:schemeClr val="lt1"/>
          </a:fontRef>
        </p:style>
        <p:txBody>
          <a:bodyPr>
            <a:normAutofit lnSpcReduction="10000"/>
          </a:bodyPr>
          <a:lstStyle/>
          <a:p>
            <a:r>
              <a:rPr lang="en-IN" sz="2000" dirty="0">
                <a:solidFill>
                  <a:schemeClr val="accent1">
                    <a:lumMod val="75000"/>
                  </a:schemeClr>
                </a:solidFill>
                <a:latin typeface="Arial" panose="020B0604020202020204" pitchFamily="34" charset="0"/>
                <a:cs typeface="Arial" panose="020B0604020202020204" pitchFamily="34" charset="0"/>
              </a:rPr>
              <a:t>DK Metal World Limited was established in Hong Kong, as one of the Director myself Sanjay Arya has over 34 years of experience in International trading of various metals, ores, ferro alloys etc.</a:t>
            </a:r>
          </a:p>
          <a:p>
            <a:r>
              <a:rPr lang="en-IN" sz="2000" dirty="0">
                <a:solidFill>
                  <a:schemeClr val="accent1">
                    <a:lumMod val="75000"/>
                  </a:schemeClr>
                </a:solidFill>
                <a:latin typeface="Arial" panose="020B0604020202020204" pitchFamily="34" charset="0"/>
                <a:cs typeface="Arial" panose="020B0604020202020204" pitchFamily="34" charset="0"/>
              </a:rPr>
              <a:t>China and India have been integral part of our business activities. Over the years, we have made some very good friends in China, professionally and more importantly personal friends – who have been always there in our good and not good times.</a:t>
            </a:r>
          </a:p>
          <a:p>
            <a:r>
              <a:rPr lang="en-IN" sz="2000" dirty="0">
                <a:solidFill>
                  <a:schemeClr val="accent1">
                    <a:lumMod val="75000"/>
                  </a:schemeClr>
                </a:solidFill>
                <a:latin typeface="Arial" panose="020B0604020202020204" pitchFamily="34" charset="0"/>
                <a:cs typeface="Arial" panose="020B0604020202020204" pitchFamily="34" charset="0"/>
              </a:rPr>
              <a:t>Apart from trading in metals, minerals and alloys, our group of companies are involved in Processing of metals and metal plating for various industries in India. Group has recently established USA registered company to actively involve in metals trade to and from USA</a:t>
            </a:r>
            <a:r>
              <a:rPr lang="en-IN" sz="2000" dirty="0">
                <a:solidFill>
                  <a:schemeClr val="accent2"/>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823510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D61B367-07AA-6169-10D7-3E40B95EDE7C}"/>
              </a:ext>
            </a:extLst>
          </p:cNvPr>
          <p:cNvSpPr>
            <a:spLocks noGrp="1"/>
          </p:cNvSpPr>
          <p:nvPr>
            <p:ph type="title"/>
          </p:nvPr>
        </p:nvSpPr>
        <p:spPr/>
        <p:txBody>
          <a:bodyPr/>
          <a:lstStyle/>
          <a:p>
            <a:r>
              <a:rPr lang="en-US" b="1" dirty="0">
                <a:solidFill>
                  <a:srgbClr val="6F050F"/>
                </a:solidFill>
              </a:rPr>
              <a:t>India’s GDP and Growth Overview</a:t>
            </a:r>
            <a:endParaRPr lang="en-IN" dirty="0">
              <a:solidFill>
                <a:srgbClr val="6F050F"/>
              </a:solidFill>
            </a:endParaRPr>
          </a:p>
        </p:txBody>
      </p:sp>
      <p:sp>
        <p:nvSpPr>
          <p:cNvPr id="7" name="Content Placeholder 6">
            <a:extLst>
              <a:ext uri="{FF2B5EF4-FFF2-40B4-BE49-F238E27FC236}">
                <a16:creationId xmlns:a16="http://schemas.microsoft.com/office/drawing/2014/main" id="{29BA5D4F-16C0-7FB0-FAA7-BE36D0FE4C5C}"/>
              </a:ext>
            </a:extLst>
          </p:cNvPr>
          <p:cNvSpPr>
            <a:spLocks noGrp="1"/>
          </p:cNvSpPr>
          <p:nvPr>
            <p:ph sz="quarter" idx="10"/>
          </p:nvPr>
        </p:nvSpPr>
        <p:spPr>
          <a:xfrm>
            <a:off x="539496" y="1435607"/>
            <a:ext cx="11070302" cy="4893273"/>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txBody>
          <a:bodyPr>
            <a:normAutofit/>
          </a:bodyPr>
          <a:lstStyle/>
          <a:p>
            <a:pPr>
              <a:buNone/>
            </a:pPr>
            <a:r>
              <a:rPr lang="en-US" sz="1800" b="1" dirty="0"/>
              <a:t>Introduction</a:t>
            </a:r>
            <a:endParaRPr lang="en-US" sz="1800" dirty="0"/>
          </a:p>
          <a:p>
            <a:pPr>
              <a:buFont typeface="Arial" panose="020B0604020202020204" pitchFamily="34" charset="0"/>
              <a:buChar char="•"/>
            </a:pPr>
            <a:r>
              <a:rPr lang="en-US" sz="1800" dirty="0"/>
              <a:t>India is one of the fastest-growing major economies in the world. As of 2023, India’s nominal GDP is estimated at approximately $3.5 trillion, making it the fifth-largest economy globally.</a:t>
            </a:r>
          </a:p>
          <a:p>
            <a:pPr>
              <a:buNone/>
            </a:pPr>
            <a:r>
              <a:rPr lang="en-US" sz="1800" b="1" dirty="0"/>
              <a:t>GDP Growth Rate</a:t>
            </a:r>
            <a:endParaRPr lang="en-US" sz="1800" dirty="0"/>
          </a:p>
          <a:p>
            <a:pPr>
              <a:buFont typeface="Arial" panose="020B0604020202020204" pitchFamily="34" charset="0"/>
              <a:buChar char="•"/>
            </a:pPr>
            <a:r>
              <a:rPr lang="en-US" sz="1800" dirty="0"/>
              <a:t>India has experienced significant growth over the past few decades. Following a period of reforms in the early 1990s, the economy has averaged an annual growth rate of around 6-7%.</a:t>
            </a:r>
          </a:p>
          <a:p>
            <a:pPr>
              <a:buFont typeface="Arial" panose="020B0604020202020204" pitchFamily="34" charset="0"/>
              <a:buChar char="•"/>
            </a:pPr>
            <a:r>
              <a:rPr lang="en-US" sz="1800" dirty="0"/>
              <a:t>In recent years, the GDP growth rate fluctuated due to various factors, including global economic conditions and domestic challenges, but it rebounded strongly post-pandemic.</a:t>
            </a:r>
          </a:p>
          <a:p>
            <a:pPr>
              <a:buNone/>
            </a:pPr>
            <a:endParaRPr lang="en-US" dirty="0"/>
          </a:p>
          <a:p>
            <a:endParaRPr lang="en-IN" dirty="0"/>
          </a:p>
        </p:txBody>
      </p:sp>
    </p:spTree>
    <p:extLst>
      <p:ext uri="{BB962C8B-B14F-4D97-AF65-F5344CB8AC3E}">
        <p14:creationId xmlns:p14="http://schemas.microsoft.com/office/powerpoint/2010/main" val="20043632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44E64-D754-93CA-8B77-ACA5373AE829}"/>
              </a:ext>
            </a:extLst>
          </p:cNvPr>
          <p:cNvSpPr>
            <a:spLocks noGrp="1"/>
          </p:cNvSpPr>
          <p:nvPr>
            <p:ph type="title"/>
          </p:nvPr>
        </p:nvSpPr>
        <p:spPr>
          <a:blipFill>
            <a:blip r:embed="rId2"/>
            <a:tile tx="0" ty="0" sx="100000" sy="100000" flip="none" algn="tl"/>
          </a:blipFill>
        </p:spPr>
        <p:txBody>
          <a:bodyPr/>
          <a:lstStyle/>
          <a:p>
            <a:r>
              <a:rPr lang="en-IN" b="1" dirty="0">
                <a:solidFill>
                  <a:srgbClr val="DD462F"/>
                </a:solidFill>
              </a:rPr>
              <a:t>Recent Trends</a:t>
            </a:r>
          </a:p>
        </p:txBody>
      </p:sp>
      <p:sp>
        <p:nvSpPr>
          <p:cNvPr id="3" name="Content Placeholder 2">
            <a:extLst>
              <a:ext uri="{FF2B5EF4-FFF2-40B4-BE49-F238E27FC236}">
                <a16:creationId xmlns:a16="http://schemas.microsoft.com/office/drawing/2014/main" id="{2E264B1D-5895-E8E0-AC62-2B2AA4CDCC74}"/>
              </a:ext>
            </a:extLst>
          </p:cNvPr>
          <p:cNvSpPr>
            <a:spLocks noGrp="1"/>
          </p:cNvSpPr>
          <p:nvPr>
            <p:ph sz="quarter" idx="10"/>
          </p:nvPr>
        </p:nvSpPr>
        <p:spPr>
          <a:xfrm>
            <a:off x="539496" y="1435607"/>
            <a:ext cx="11101124" cy="5180949"/>
          </a:xfrm>
          <a:blipFill>
            <a:blip r:embed="rId3"/>
            <a:tile tx="0" ty="0" sx="100000" sy="100000" flip="none" algn="tl"/>
          </a:blipFill>
        </p:spPr>
        <p:txBody>
          <a:bodyPr>
            <a:normAutofit fontScale="92500" lnSpcReduction="10000"/>
          </a:bodyPr>
          <a:lstStyle/>
          <a:p>
            <a:pPr>
              <a:buFont typeface="Arial" panose="020B0604020202020204" pitchFamily="34" charset="0"/>
              <a:buChar char="•"/>
            </a:pPr>
            <a:r>
              <a:rPr lang="en-US" sz="2000" dirty="0"/>
              <a:t>As of 2025, India’s GDP growth rate is projected to be around 6.5-7% as the economy continues to recover and benefit from structural reforms, increased foreign direct investment, and government initiatives aimed at boosting manufacturing and infrastructure.</a:t>
            </a:r>
          </a:p>
          <a:p>
            <a:pPr>
              <a:buNone/>
            </a:pPr>
            <a:r>
              <a:rPr lang="en-US" sz="2000" b="1" dirty="0"/>
              <a:t>Key Sectors Driving Growth</a:t>
            </a:r>
            <a:endParaRPr lang="en-US" sz="2000" dirty="0"/>
          </a:p>
          <a:p>
            <a:pPr>
              <a:buFont typeface="+mj-lt"/>
              <a:buAutoNum type="arabicPeriod"/>
            </a:pPr>
            <a:r>
              <a:rPr lang="en-US" sz="2000" b="1" dirty="0"/>
              <a:t>Services Sector</a:t>
            </a:r>
            <a:r>
              <a:rPr lang="en-US" sz="2000" dirty="0"/>
              <a:t>: Contributes to over 55% of GDP, with IT and business services leading the way.</a:t>
            </a:r>
          </a:p>
          <a:p>
            <a:pPr>
              <a:buFont typeface="+mj-lt"/>
              <a:buAutoNum type="arabicPeriod"/>
            </a:pPr>
            <a:r>
              <a:rPr lang="en-US" sz="2000" b="1" dirty="0"/>
              <a:t>Industry</a:t>
            </a:r>
            <a:r>
              <a:rPr lang="en-US" sz="2000" dirty="0"/>
              <a:t>: Manufacturing and construction are showing robust growth, supported by the “Make in India” initiative.</a:t>
            </a:r>
          </a:p>
          <a:p>
            <a:pPr>
              <a:buFont typeface="+mj-lt"/>
              <a:buAutoNum type="arabicPeriod"/>
            </a:pPr>
            <a:r>
              <a:rPr lang="en-US" sz="2000" b="1" dirty="0"/>
              <a:t>Agriculture</a:t>
            </a:r>
            <a:r>
              <a:rPr lang="en-US" sz="2000" dirty="0"/>
              <a:t>: Continues to be a significant sector, employing nearly half of the workforce, though its contribution to GDP is gradually declining.</a:t>
            </a:r>
          </a:p>
          <a:p>
            <a:endParaRPr lang="en-IN" dirty="0"/>
          </a:p>
        </p:txBody>
      </p:sp>
    </p:spTree>
    <p:extLst>
      <p:ext uri="{BB962C8B-B14F-4D97-AF65-F5344CB8AC3E}">
        <p14:creationId xmlns:p14="http://schemas.microsoft.com/office/powerpoint/2010/main" val="32936450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D14F2-1134-3AD4-18D8-CAA8E76E3796}"/>
              </a:ext>
            </a:extLst>
          </p:cNvPr>
          <p:cNvSpPr>
            <a:spLocks noGrp="1"/>
          </p:cNvSpPr>
          <p:nvPr>
            <p:ph type="title"/>
          </p:nvPr>
        </p:nvSpPr>
        <p:spPr>
          <a:xfrm>
            <a:off x="248786" y="-184666"/>
            <a:ext cx="11943214" cy="3338831"/>
          </a:xfrm>
          <a:blipFill>
            <a:blip r:embed="rId2"/>
            <a:tile tx="0" ty="0" sx="100000" sy="100000" flip="none" algn="tl"/>
          </a:blipFill>
        </p:spPr>
        <p:txBody>
          <a:bodyPr>
            <a:normAutofit fontScale="90000"/>
          </a:bodyPr>
          <a:lstStyle/>
          <a:p>
            <a:br>
              <a:rPr lang="en-US" b="1" dirty="0">
                <a:solidFill>
                  <a:schemeClr val="accent1">
                    <a:lumMod val="50000"/>
                  </a:schemeClr>
                </a:solidFill>
              </a:rPr>
            </a:br>
            <a:br>
              <a:rPr lang="en-US" b="1" dirty="0">
                <a:solidFill>
                  <a:schemeClr val="accent1">
                    <a:lumMod val="50000"/>
                  </a:schemeClr>
                </a:solidFill>
              </a:rPr>
            </a:br>
            <a:br>
              <a:rPr lang="en-US" b="1" dirty="0">
                <a:solidFill>
                  <a:schemeClr val="accent1">
                    <a:lumMod val="50000"/>
                  </a:schemeClr>
                </a:solidFill>
              </a:rPr>
            </a:br>
            <a:r>
              <a:rPr lang="en-US" b="1" dirty="0">
                <a:solidFill>
                  <a:schemeClr val="accent1">
                    <a:lumMod val="50000"/>
                  </a:schemeClr>
                </a:solidFill>
              </a:rPr>
              <a:t>  </a:t>
            </a:r>
            <a:r>
              <a:rPr lang="en-US" sz="3100" b="1" dirty="0">
                <a:solidFill>
                  <a:schemeClr val="accent1">
                    <a:lumMod val="50000"/>
                  </a:schemeClr>
                </a:solidFill>
              </a:rPr>
              <a:t>Introduction: Definition of Rare Earth Metals</a:t>
            </a:r>
            <a:br>
              <a:rPr lang="en-US" dirty="0"/>
            </a:br>
            <a:br>
              <a:rPr lang="en-US" dirty="0"/>
            </a:br>
            <a:r>
              <a:rPr lang="en-US" dirty="0"/>
              <a:t>C</a:t>
            </a:r>
            <a:r>
              <a:rPr lang="en-US" sz="2400" b="1" dirty="0"/>
              <a:t>hemical Properties: Rare earth metals have unique magnetic, luminescent and electrochemical properties.</a:t>
            </a:r>
            <a:br>
              <a:rPr lang="en-US" sz="2400" b="1" dirty="0"/>
            </a:br>
            <a:br>
              <a:rPr lang="en-US" sz="2400" b="1" dirty="0">
                <a:solidFill>
                  <a:schemeClr val="tx2"/>
                </a:solidFill>
              </a:rPr>
            </a:br>
            <a:r>
              <a:rPr lang="en-US" dirty="0"/>
              <a:t>While they are called “rare”, many are relatively abundant in the Earth’s crust</a:t>
            </a:r>
            <a:r>
              <a:rPr lang="en-US" sz="2400" b="1" dirty="0">
                <a:solidFill>
                  <a:schemeClr val="tx2"/>
                </a:solidFill>
              </a:rPr>
              <a:t>. Though it is challenging to extract and separate from other minerals</a:t>
            </a:r>
            <a:br>
              <a:rPr lang="en-US" dirty="0">
                <a:solidFill>
                  <a:schemeClr val="accent3">
                    <a:lumMod val="75000"/>
                  </a:schemeClr>
                </a:solidFill>
              </a:rPr>
            </a:br>
            <a:endParaRPr lang="en-IN" dirty="0">
              <a:solidFill>
                <a:schemeClr val="accent3">
                  <a:lumMod val="75000"/>
                </a:schemeClr>
              </a:solidFill>
            </a:endParaRPr>
          </a:p>
        </p:txBody>
      </p:sp>
      <p:sp>
        <p:nvSpPr>
          <p:cNvPr id="3" name="Content Placeholder 2">
            <a:extLst>
              <a:ext uri="{FF2B5EF4-FFF2-40B4-BE49-F238E27FC236}">
                <a16:creationId xmlns:a16="http://schemas.microsoft.com/office/drawing/2014/main" id="{10F61573-7405-B600-4602-E7D729698359}"/>
              </a:ext>
            </a:extLst>
          </p:cNvPr>
          <p:cNvSpPr>
            <a:spLocks noGrp="1"/>
          </p:cNvSpPr>
          <p:nvPr>
            <p:ph sz="quarter" idx="10"/>
          </p:nvPr>
        </p:nvSpPr>
        <p:spPr>
          <a:xfrm>
            <a:off x="248786" y="3051424"/>
            <a:ext cx="11943214" cy="3806575"/>
          </a:xfrm>
          <a:pattFill prst="pct30">
            <a:fgClr>
              <a:schemeClr val="accent1"/>
            </a:fgClr>
            <a:bgClr>
              <a:schemeClr val="bg1"/>
            </a:bgClr>
          </a:pattFill>
        </p:spPr>
        <p:txBody>
          <a:bodyPr>
            <a:normAutofit/>
          </a:bodyPr>
          <a:lstStyle/>
          <a:p>
            <a:r>
              <a:rPr lang="en-US" sz="2800" b="1" dirty="0">
                <a:solidFill>
                  <a:schemeClr val="accent1">
                    <a:lumMod val="50000"/>
                  </a:schemeClr>
                </a:solidFill>
              </a:rPr>
              <a:t>Significance of Rare Earth metals </a:t>
            </a:r>
          </a:p>
          <a:p>
            <a:r>
              <a:rPr lang="en-US" sz="2400" dirty="0"/>
              <a:t>They are essential in various applications</a:t>
            </a:r>
            <a:r>
              <a:rPr lang="en-US" sz="2400" b="1" dirty="0">
                <a:solidFill>
                  <a:schemeClr val="accent1">
                    <a:lumMod val="50000"/>
                  </a:schemeClr>
                </a:solidFill>
              </a:rPr>
              <a:t>; like, Electronics, Aerospace, </a:t>
            </a:r>
            <a:r>
              <a:rPr lang="en-US" sz="2400" b="1" dirty="0" err="1">
                <a:solidFill>
                  <a:schemeClr val="accent1">
                    <a:lumMod val="50000"/>
                  </a:schemeClr>
                </a:solidFill>
              </a:rPr>
              <a:t>Defence</a:t>
            </a:r>
            <a:r>
              <a:rPr lang="en-US" sz="2400" b="1" dirty="0">
                <a:solidFill>
                  <a:schemeClr val="accent1">
                    <a:lumMod val="50000"/>
                  </a:schemeClr>
                </a:solidFill>
              </a:rPr>
              <a:t> systems, Electric vehicles, Renewable Energy Technologies</a:t>
            </a:r>
            <a:endParaRPr lang="en-IN" sz="2400" dirty="0"/>
          </a:p>
        </p:txBody>
      </p:sp>
      <p:sp>
        <p:nvSpPr>
          <p:cNvPr id="5" name="Rectangle 2">
            <a:extLst>
              <a:ext uri="{FF2B5EF4-FFF2-40B4-BE49-F238E27FC236}">
                <a16:creationId xmlns:a16="http://schemas.microsoft.com/office/drawing/2014/main" id="{834249D4-DE81-C26A-3B8A-9C592CB41099}"/>
              </a:ext>
            </a:extLst>
          </p:cNvPr>
          <p:cNvSpPr>
            <a:spLocks noChangeArrowheads="1"/>
          </p:cNvSpPr>
          <p:nvPr/>
        </p:nvSpPr>
        <p:spPr bwMode="auto">
          <a:xfrm>
            <a:off x="0" y="-184666"/>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extLst>
      <p:ext uri="{BB962C8B-B14F-4D97-AF65-F5344CB8AC3E}">
        <p14:creationId xmlns:p14="http://schemas.microsoft.com/office/powerpoint/2010/main" val="40187762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18205-1529-FA85-4B47-3F920E995EC8}"/>
              </a:ext>
            </a:extLst>
          </p:cNvPr>
          <p:cNvSpPr>
            <a:spLocks noGrp="1"/>
          </p:cNvSpPr>
          <p:nvPr>
            <p:ph type="title"/>
          </p:nvPr>
        </p:nvSpPr>
        <p:spPr>
          <a:xfrm>
            <a:off x="521207" y="448056"/>
            <a:ext cx="10960842" cy="738610"/>
          </a:xfrm>
          <a:blipFill>
            <a:blip r:embed="rId2"/>
            <a:tile tx="0" ty="0" sx="100000" sy="100000" flip="none" algn="tl"/>
          </a:blipFill>
        </p:spPr>
        <p:txBody>
          <a:bodyPr>
            <a:normAutofit fontScale="90000"/>
          </a:bodyPr>
          <a:lstStyle/>
          <a:p>
            <a:r>
              <a:rPr lang="en-IN" b="1" dirty="0">
                <a:solidFill>
                  <a:schemeClr val="accent1">
                    <a:lumMod val="50000"/>
                  </a:schemeClr>
                </a:solidFill>
              </a:rPr>
              <a:t>Global Overview</a:t>
            </a:r>
            <a:br>
              <a:rPr lang="en-IN" b="1" dirty="0"/>
            </a:br>
            <a:endParaRPr lang="en-IN" dirty="0"/>
          </a:p>
        </p:txBody>
      </p:sp>
      <p:sp>
        <p:nvSpPr>
          <p:cNvPr id="3" name="Content Placeholder 2">
            <a:extLst>
              <a:ext uri="{FF2B5EF4-FFF2-40B4-BE49-F238E27FC236}">
                <a16:creationId xmlns:a16="http://schemas.microsoft.com/office/drawing/2014/main" id="{9E5BAD1B-678F-9261-12F6-2F55B98DC1FB}"/>
              </a:ext>
            </a:extLst>
          </p:cNvPr>
          <p:cNvSpPr>
            <a:spLocks noGrp="1"/>
          </p:cNvSpPr>
          <p:nvPr>
            <p:ph sz="quarter" idx="10"/>
          </p:nvPr>
        </p:nvSpPr>
        <p:spPr>
          <a:xfrm>
            <a:off x="539496" y="1186667"/>
            <a:ext cx="10960842" cy="4484668"/>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txBody>
          <a:bodyPr>
            <a:normAutofit fontScale="85000" lnSpcReduction="20000"/>
          </a:bodyPr>
          <a:lstStyle/>
          <a:p>
            <a:pPr>
              <a:buFont typeface="Arial" panose="020B0604020202020204" pitchFamily="34" charset="0"/>
              <a:buChar char="•"/>
            </a:pPr>
            <a:r>
              <a:rPr lang="en-IN" sz="2000" dirty="0"/>
              <a:t>Rare Earths Metal Market is valued at USD6.0 Billion in year 2024, and is projected to reach USD10.6 billion in year 2029 growing at the rate of 12.6% CAGR from 2024 to 2029.</a:t>
            </a:r>
          </a:p>
          <a:p>
            <a:pPr>
              <a:buFont typeface="Arial" panose="020B0604020202020204" pitchFamily="34" charset="0"/>
              <a:buChar char="•"/>
            </a:pPr>
            <a:r>
              <a:rPr lang="en-IN" sz="2000" dirty="0"/>
              <a:t>Major producers of Rare Earths Metals are China, USA, Vietnam, Australia, Myanmar. Small producing countries include India, Brazil, Madagascar etc.</a:t>
            </a:r>
          </a:p>
          <a:p>
            <a:pPr>
              <a:buFont typeface="Arial" panose="020B0604020202020204" pitchFamily="34" charset="0"/>
              <a:buChar char="•"/>
            </a:pPr>
            <a:r>
              <a:rPr lang="en-IN" sz="2000" dirty="0"/>
              <a:t>China account for 65-70% of total Production of Rare Earth Metals in the World.</a:t>
            </a:r>
          </a:p>
          <a:p>
            <a:pPr>
              <a:buFont typeface="Arial" panose="020B0604020202020204" pitchFamily="34" charset="0"/>
              <a:buChar char="•"/>
            </a:pPr>
            <a:r>
              <a:rPr lang="en-IN" sz="2000" dirty="0"/>
              <a:t>Major consumers of Rare Earth Metals are China, USA, Japan, EU etc.</a:t>
            </a:r>
          </a:p>
          <a:p>
            <a:pPr>
              <a:buFont typeface="Arial" panose="020B0604020202020204" pitchFamily="34" charset="0"/>
              <a:buChar char="•"/>
            </a:pPr>
            <a:r>
              <a:rPr lang="en-IN" sz="2000" dirty="0"/>
              <a:t>Current distribution</a:t>
            </a:r>
          </a:p>
          <a:p>
            <a:r>
              <a:rPr lang="en-IN" sz="2000" dirty="0"/>
              <a:t>Industry wise:</a:t>
            </a:r>
          </a:p>
          <a:p>
            <a:endParaRPr lang="en-IN" dirty="0"/>
          </a:p>
        </p:txBody>
      </p:sp>
      <p:pic>
        <p:nvPicPr>
          <p:cNvPr id="6" name="Picture 5">
            <a:extLst>
              <a:ext uri="{FF2B5EF4-FFF2-40B4-BE49-F238E27FC236}">
                <a16:creationId xmlns:a16="http://schemas.microsoft.com/office/drawing/2014/main" id="{F78F497A-D4A7-07BE-778E-9E37C3746CE8}"/>
              </a:ext>
            </a:extLst>
          </p:cNvPr>
          <p:cNvPicPr>
            <a:picLocks noChangeAspect="1"/>
          </p:cNvPicPr>
          <p:nvPr/>
        </p:nvPicPr>
        <p:blipFill>
          <a:blip r:embed="rId3"/>
          <a:stretch>
            <a:fillRect/>
          </a:stretch>
        </p:blipFill>
        <p:spPr>
          <a:xfrm>
            <a:off x="5599416" y="4068566"/>
            <a:ext cx="6462445" cy="2558264"/>
          </a:xfrm>
          <a:prstGeom prst="rect">
            <a:avLst/>
          </a:prstGeom>
        </p:spPr>
      </p:pic>
    </p:spTree>
    <p:extLst>
      <p:ext uri="{BB962C8B-B14F-4D97-AF65-F5344CB8AC3E}">
        <p14:creationId xmlns:p14="http://schemas.microsoft.com/office/powerpoint/2010/main" val="42804270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54DF5-8E36-55C1-1DFA-1DE50DD1A545}"/>
              </a:ext>
            </a:extLst>
          </p:cNvPr>
          <p:cNvSpPr>
            <a:spLocks noGrp="1"/>
          </p:cNvSpPr>
          <p:nvPr>
            <p:ph type="title"/>
          </p:nvPr>
        </p:nvSpPr>
        <p:spPr>
          <a:xfrm>
            <a:off x="318499" y="448056"/>
            <a:ext cx="11003622" cy="640080"/>
          </a:xfrm>
          <a:ln>
            <a:solidFill>
              <a:schemeClr val="accent2">
                <a:lumMod val="60000"/>
                <a:lumOff val="40000"/>
              </a:schemeClr>
            </a:solidFill>
          </a:ln>
          <a:effectLst>
            <a:outerShdw blurRad="50800" dist="38100" dir="2700000" algn="tl" rotWithShape="0">
              <a:prstClr val="black">
                <a:alpha val="40000"/>
              </a:prstClr>
            </a:outerShdw>
          </a:effectLst>
        </p:spPr>
        <p:txBody>
          <a:bodyPr>
            <a:normAutofit/>
          </a:bodyPr>
          <a:lstStyle/>
          <a:p>
            <a:r>
              <a:rPr lang="en-US" b="1" dirty="0">
                <a:solidFill>
                  <a:srgbClr val="FF0000"/>
                </a:solidFill>
              </a:rPr>
              <a:t>World’s Production and Contribution - Country-Wise</a:t>
            </a:r>
            <a:endParaRPr lang="en-IN" b="1" dirty="0">
              <a:solidFill>
                <a:srgbClr val="FF0000"/>
              </a:solidFill>
            </a:endParaRPr>
          </a:p>
        </p:txBody>
      </p:sp>
      <p:pic>
        <p:nvPicPr>
          <p:cNvPr id="2050" name="Picture 2">
            <a:extLst>
              <a:ext uri="{FF2B5EF4-FFF2-40B4-BE49-F238E27FC236}">
                <a16:creationId xmlns:a16="http://schemas.microsoft.com/office/drawing/2014/main" id="{7293C78C-F243-D602-C7E9-7874BA915D93}"/>
              </a:ext>
            </a:extLst>
          </p:cNvPr>
          <p:cNvPicPr>
            <a:picLocks noGrp="1" noChangeAspect="1" noChangeArrowheads="1"/>
          </p:cNvPicPr>
          <p:nvPr>
            <p:ph sz="quarter" idx="10"/>
          </p:nvPr>
        </p:nvPicPr>
        <p:blipFill>
          <a:blip r:embed="rId2">
            <a:extLst>
              <a:ext uri="{28A0092B-C50C-407E-A947-70E740481C1C}">
                <a14:useLocalDpi xmlns:a14="http://schemas.microsoft.com/office/drawing/2010/main" val="0"/>
              </a:ext>
            </a:extLst>
          </a:blip>
          <a:srcRect/>
          <a:stretch>
            <a:fillRect/>
          </a:stretch>
        </p:blipFill>
        <p:spPr bwMode="auto">
          <a:xfrm>
            <a:off x="236306" y="1276272"/>
            <a:ext cx="5630238" cy="530946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CD98DE63-8AF0-0F6E-201E-6DA81ED539C0}"/>
              </a:ext>
            </a:extLst>
          </p:cNvPr>
          <p:cNvPicPr>
            <a:picLocks noChangeAspect="1"/>
          </p:cNvPicPr>
          <p:nvPr/>
        </p:nvPicPr>
        <p:blipFill>
          <a:blip r:embed="rId3"/>
          <a:stretch>
            <a:fillRect/>
          </a:stretch>
        </p:blipFill>
        <p:spPr>
          <a:xfrm>
            <a:off x="5948737" y="1276272"/>
            <a:ext cx="6006957" cy="5309463"/>
          </a:xfrm>
          <a:prstGeom prst="rect">
            <a:avLst/>
          </a:prstGeom>
        </p:spPr>
      </p:pic>
    </p:spTree>
    <p:extLst>
      <p:ext uri="{BB962C8B-B14F-4D97-AF65-F5344CB8AC3E}">
        <p14:creationId xmlns:p14="http://schemas.microsoft.com/office/powerpoint/2010/main" val="1520061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521207" y="448056"/>
            <a:ext cx="11376626" cy="640080"/>
          </a:xfrm>
          <a:solidFill>
            <a:schemeClr val="accent4">
              <a:lumMod val="60000"/>
              <a:lumOff val="40000"/>
            </a:schemeClr>
          </a:solidFill>
        </p:spPr>
        <p:txBody>
          <a:bodyPr>
            <a:noAutofit/>
          </a:bodyPr>
          <a:lstStyle/>
          <a:p>
            <a:r>
              <a:rPr lang="en-US" b="1" dirty="0">
                <a:solidFill>
                  <a:srgbClr val="C00000"/>
                </a:solidFill>
              </a:rPr>
              <a:t>Key Market Drivers: </a:t>
            </a:r>
            <a:endParaRPr lang="en-US" b="1" dirty="0">
              <a:solidFill>
                <a:srgbClr val="C00000"/>
              </a:solidFill>
              <a:latin typeface="Segoe UI Light" panose="020B0502040204020203" pitchFamily="34" charset="0"/>
              <a:cs typeface="Segoe UI Light" panose="020B0502040204020203" pitchFamily="34" charset="0"/>
            </a:endParaRPr>
          </a:p>
        </p:txBody>
      </p:sp>
      <p:sp>
        <p:nvSpPr>
          <p:cNvPr id="38" name="Content Placeholder 17"/>
          <p:cNvSpPr txBox="1">
            <a:spLocks/>
          </p:cNvSpPr>
          <p:nvPr/>
        </p:nvSpPr>
        <p:spPr>
          <a:xfrm>
            <a:off x="541609" y="1243173"/>
            <a:ext cx="11356224" cy="5614827"/>
          </a:xfrm>
          <a:prstGeom prst="rect">
            <a:avLst/>
          </a:prstGeom>
          <a:blipFill>
            <a:blip r:embed="rId2"/>
            <a:tile tx="0" ty="0" sx="100000" sy="100000" flip="none" algn="tl"/>
          </a:blipFill>
        </p:spPr>
        <p:txBody>
          <a:bodyPr vert="horz" lIns="91440" tIns="45720" rIns="91440" bIns="45720" rtlCol="0">
            <a:no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algn="just">
              <a:buFont typeface="+mj-lt"/>
              <a:buAutoNum type="arabicPeriod"/>
            </a:pPr>
            <a:endParaRPr lang="en-US" sz="2200" b="1" u="sng" dirty="0"/>
          </a:p>
          <a:p>
            <a:pPr algn="just">
              <a:buFont typeface="+mj-lt"/>
              <a:buAutoNum type="arabicPeriod"/>
            </a:pPr>
            <a:r>
              <a:rPr lang="en-US" sz="2200" b="1" u="sng" dirty="0">
                <a:solidFill>
                  <a:srgbClr val="FF0000"/>
                </a:solidFill>
              </a:rPr>
              <a:t>Automotive Industry Expansion</a:t>
            </a:r>
            <a:r>
              <a:rPr lang="en-US" sz="2200" dirty="0"/>
              <a:t>: The usage of permanent magnets in the production of EV batteries is expected to drive the demand for rare earth elements over the forecast period. Neodymium and praseodymium based rare earth permanent magnets are majorly used for this purpose.</a:t>
            </a:r>
          </a:p>
          <a:p>
            <a:pPr algn="just">
              <a:buFont typeface="+mj-lt"/>
              <a:buAutoNum type="arabicPeriod"/>
            </a:pPr>
            <a:r>
              <a:rPr lang="en-US" sz="2200" b="1" u="sng" dirty="0">
                <a:solidFill>
                  <a:srgbClr val="FF0000"/>
                </a:solidFill>
              </a:rPr>
              <a:t>Aerospace Applications</a:t>
            </a:r>
            <a:r>
              <a:rPr lang="en-US" sz="2200" dirty="0"/>
              <a:t>: Praseodymium is anticipated to witness a revenue CAGR of 10.7% over the forecast period. It is used as an alloying agent with magnesium to produce high strength metals for aircraft engines. </a:t>
            </a:r>
          </a:p>
          <a:p>
            <a:pPr algn="just">
              <a:buFont typeface="+mj-lt"/>
              <a:buAutoNum type="arabicPeriod"/>
            </a:pPr>
            <a:r>
              <a:rPr lang="en-US" sz="2200" b="1" u="sng" dirty="0">
                <a:solidFill>
                  <a:srgbClr val="FF0000"/>
                </a:solidFill>
              </a:rPr>
              <a:t>Electronics Growth</a:t>
            </a:r>
            <a:r>
              <a:rPr lang="en-US" sz="2200" dirty="0"/>
              <a:t>: the product life cycles of consumer electronics and electronic gadgets are becoming shorter. Constant technology upgrades have resulted in either reuse or new demand for electronic gadgets and consumer durables</a:t>
            </a:r>
          </a:p>
          <a:p>
            <a:pPr algn="just">
              <a:buFont typeface="+mj-lt"/>
              <a:buAutoNum type="arabicPeriod"/>
            </a:pPr>
            <a:r>
              <a:rPr lang="en-US" sz="2200" b="1" u="sng" dirty="0">
                <a:solidFill>
                  <a:srgbClr val="FF0000"/>
                </a:solidFill>
              </a:rPr>
              <a:t>Other applications</a:t>
            </a:r>
            <a:r>
              <a:rPr lang="en-US" sz="2200" dirty="0"/>
              <a:t>: Dysprosium is majorly used as an alloying agent in neodymium-iron-boron (Neo) permanent magnets. Neo magnets are widely used in various application industries, including transportation, power generation, aerospace &amp; defense, medical and industrial.</a:t>
            </a:r>
          </a:p>
        </p:txBody>
      </p:sp>
    </p:spTree>
    <p:extLst>
      <p:ext uri="{BB962C8B-B14F-4D97-AF65-F5344CB8AC3E}">
        <p14:creationId xmlns:p14="http://schemas.microsoft.com/office/powerpoint/2010/main" val="345761616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56F08-C156-E6B6-31C2-16BDE4867454}"/>
              </a:ext>
            </a:extLst>
          </p:cNvPr>
          <p:cNvSpPr>
            <a:spLocks noGrp="1"/>
          </p:cNvSpPr>
          <p:nvPr>
            <p:ph type="title"/>
          </p:nvPr>
        </p:nvSpPr>
        <p:spPr>
          <a:blipFill>
            <a:blip r:embed="rId2"/>
            <a:tile tx="0" ty="0" sx="100000" sy="100000" flip="none" algn="tl"/>
          </a:blipFill>
        </p:spPr>
        <p:txBody>
          <a:bodyPr/>
          <a:lstStyle/>
          <a:p>
            <a:r>
              <a:rPr lang="en-IN" dirty="0"/>
              <a:t>Emerging Trends</a:t>
            </a:r>
          </a:p>
        </p:txBody>
      </p:sp>
      <p:sp>
        <p:nvSpPr>
          <p:cNvPr id="3" name="Content Placeholder 2">
            <a:extLst>
              <a:ext uri="{FF2B5EF4-FFF2-40B4-BE49-F238E27FC236}">
                <a16:creationId xmlns:a16="http://schemas.microsoft.com/office/drawing/2014/main" id="{0ACF344C-BFD6-042D-01EC-A241D2181640}"/>
              </a:ext>
            </a:extLst>
          </p:cNvPr>
          <p:cNvSpPr>
            <a:spLocks noGrp="1"/>
          </p:cNvSpPr>
          <p:nvPr>
            <p:ph sz="quarter" idx="10"/>
          </p:nvPr>
        </p:nvSpPr>
        <p:spPr>
          <a:xfrm>
            <a:off x="539495" y="1435607"/>
            <a:ext cx="11049753" cy="4615871"/>
          </a:xfrm>
          <a:blipFill>
            <a:blip r:embed="rId2"/>
            <a:tile tx="0" ty="0" sx="100000" sy="100000" flip="none" algn="tl"/>
          </a:blipFill>
        </p:spPr>
        <p:txBody>
          <a:bodyPr>
            <a:normAutofit lnSpcReduction="10000"/>
          </a:bodyPr>
          <a:lstStyle/>
          <a:p>
            <a:pPr>
              <a:buFont typeface="Arial" panose="020B0604020202020204" pitchFamily="34" charset="0"/>
              <a:buChar char="•"/>
            </a:pPr>
            <a:r>
              <a:rPr lang="en-US" sz="2000" b="1" dirty="0">
                <a:solidFill>
                  <a:schemeClr val="accent2"/>
                </a:solidFill>
              </a:rPr>
              <a:t>Permanent Magnets</a:t>
            </a:r>
            <a:r>
              <a:rPr lang="en-US" sz="2000" b="1" dirty="0"/>
              <a:t>: With a growth of 11% expected till 2032, in value </a:t>
            </a:r>
            <a:r>
              <a:rPr lang="en-US" sz="2000" b="1" dirty="0">
                <a:solidFill>
                  <a:schemeClr val="accent2"/>
                </a:solidFill>
              </a:rPr>
              <a:t>neodymium and praseodymium</a:t>
            </a:r>
            <a:r>
              <a:rPr lang="en-US" sz="2000" b="1" dirty="0"/>
              <a:t> hold paramount importance in the rare earth elements industry for their use in manufacturing of permanent magnets.</a:t>
            </a:r>
          </a:p>
          <a:p>
            <a:pPr>
              <a:buFont typeface="Arial" panose="020B0604020202020204" pitchFamily="34" charset="0"/>
              <a:buChar char="•"/>
            </a:pPr>
            <a:r>
              <a:rPr lang="en-US" sz="2000" b="1" dirty="0">
                <a:solidFill>
                  <a:schemeClr val="accent2"/>
                </a:solidFill>
              </a:rPr>
              <a:t>Lanthanum</a:t>
            </a:r>
            <a:r>
              <a:rPr lang="en-US" sz="2000" b="1" dirty="0"/>
              <a:t>, with a projected growth of 8.6% by 20232, with its extensive use in nickel metal hydride rechargeable batteries. Lanthanum also plays a crucial role in glass and ceramic manufacturing.</a:t>
            </a:r>
          </a:p>
          <a:p>
            <a:pPr>
              <a:buFont typeface="Arial" panose="020B0604020202020204" pitchFamily="34" charset="0"/>
              <a:buChar char="•"/>
            </a:pPr>
            <a:r>
              <a:rPr lang="en-US" sz="2000" b="1" dirty="0">
                <a:solidFill>
                  <a:schemeClr val="accent2"/>
                </a:solidFill>
              </a:rPr>
              <a:t>Regional Growth</a:t>
            </a:r>
            <a:r>
              <a:rPr lang="en-US" sz="2000" b="1" dirty="0"/>
              <a:t>: Driven by the global decarbonization and electrification trend, demands for Nd may double or even triple in the next decades, with the clean energy technologies’ share of total demand rising significantly to over 40% for REE </a:t>
            </a:r>
            <a:endParaRPr lang="en-IN" sz="2000" b="1" dirty="0"/>
          </a:p>
        </p:txBody>
      </p:sp>
    </p:spTree>
    <p:extLst>
      <p:ext uri="{BB962C8B-B14F-4D97-AF65-F5344CB8AC3E}">
        <p14:creationId xmlns:p14="http://schemas.microsoft.com/office/powerpoint/2010/main" val="2730390238"/>
      </p:ext>
    </p:extLst>
  </p:cSld>
  <p:clrMapOvr>
    <a:masterClrMapping/>
  </p:clrMapOvr>
</p:sld>
</file>

<file path=ppt/theme/theme1.xml><?xml version="1.0" encoding="utf-8"?>
<a:theme xmlns:a="http://schemas.openxmlformats.org/drawingml/2006/main" name="Cust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10001108_Win32 v2" id="{08D89365-2E4C-432D-9349-8DF9B80AEEA1}" vid="{010FF314-90DF-4A21-BD0D-ADCBA34234A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7" ma:contentTypeDescription="Create a new document." ma:contentTypeScope="" ma:versionID="c6f9a84f66a9c8b9a21755b9ffafb945">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27df39e3e7036dff54f89ddd5805ce72"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2FC9C26-AD58-4393-99DE-F67958CF6A2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A3EE4EA-81C0-48D0-BEBD-A2EFD6B38B42}">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3.xml><?xml version="1.0" encoding="utf-8"?>
<ds:datastoreItem xmlns:ds="http://schemas.openxmlformats.org/officeDocument/2006/customXml" ds:itemID="{5563EE24-83AF-4B4D-B45B-11D1ECD4364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{3D18D247-9CEA-4208-9E09-0FEAAC0D22FA}tf10001108_win32</Template>
  <TotalTime>9266</TotalTime>
  <Words>2695</Words>
  <Application>Microsoft Office PowerPoint</Application>
  <PresentationFormat>Widescreen</PresentationFormat>
  <Paragraphs>228</Paragraphs>
  <Slides>23</Slides>
  <Notes>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23</vt:i4>
      </vt:variant>
    </vt:vector>
  </HeadingPairs>
  <TitlesOfParts>
    <vt:vector size="33" baseType="lpstr">
      <vt:lpstr>Algerian</vt:lpstr>
      <vt:lpstr>Arial</vt:lpstr>
      <vt:lpstr>Calibri</vt:lpstr>
      <vt:lpstr>Courier New</vt:lpstr>
      <vt:lpstr>Segoe UI</vt:lpstr>
      <vt:lpstr>Segoe UI Light</vt:lpstr>
      <vt:lpstr>Segoe UI Semibold</vt:lpstr>
      <vt:lpstr>Symbol</vt:lpstr>
      <vt:lpstr>Wingdings</vt:lpstr>
      <vt:lpstr>Custom</vt:lpstr>
      <vt:lpstr>Rare Earth Metals – Outlook for India</vt:lpstr>
      <vt:lpstr>Welcome Dear Friends  Would like to Thank you for joining me today at the Rare Earth Metals  Conference. It’s a privilege to speak in front of such an esteemed gathering of professionals and innovators who are passionate about the future of Rare earth Metals in this time.   As we all know, Rare Earth metalsoften referred to as rare earth elements (REEs), are a group of 17 chemically similar metals that are critical to a variety of modern technologies. These elements include the 15 lanthanides, which are found in the f-block of the periodic table, plus scandium and yttrium. Today, I am excited to share my insights on the same, and how we can leverage our collective knowledge to drive innovations and address the challenges we face. </vt:lpstr>
      <vt:lpstr>India’s GDP and Growth Overview</vt:lpstr>
      <vt:lpstr>Recent Trends</vt:lpstr>
      <vt:lpstr>     Introduction: Definition of Rare Earth Metals  Chemical Properties: Rare earth metals have unique magnetic, luminescent and electrochemical properties.  While they are called “rare”, many are relatively abundant in the Earth’s crust. Though it is challenging to extract and separate from other minerals </vt:lpstr>
      <vt:lpstr>Global Overview </vt:lpstr>
      <vt:lpstr>World’s Production and Contribution - Country-Wise</vt:lpstr>
      <vt:lpstr>Key Market Drivers: </vt:lpstr>
      <vt:lpstr>Emerging Trends</vt:lpstr>
      <vt:lpstr>Recent Developments in Production:</vt:lpstr>
      <vt:lpstr>Key growth areas of increase in Rare Earth consumption in India</vt:lpstr>
      <vt:lpstr>Consumption:</vt:lpstr>
      <vt:lpstr>Future Trends and outlook</vt:lpstr>
      <vt:lpstr> Rare Earth Production and Deposits </vt:lpstr>
      <vt:lpstr>Key Facts</vt:lpstr>
      <vt:lpstr>Main Players in Indian Market</vt:lpstr>
      <vt:lpstr>Production Forecast in India:</vt:lpstr>
      <vt:lpstr>Current imports for Metallurgy use:</vt:lpstr>
      <vt:lpstr>China Rare Earth Metals exports and challenges:</vt:lpstr>
      <vt:lpstr>Summary</vt:lpstr>
      <vt:lpstr>Future Cooperation and overcoming misunderstanding</vt:lpstr>
      <vt:lpstr>Concluding remark:</vt:lpstr>
      <vt:lpstr>Brief Introduction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sanjay arya</dc:creator>
  <cp:keywords/>
  <cp:lastModifiedBy>sanjay arya</cp:lastModifiedBy>
  <cp:revision>2</cp:revision>
  <dcterms:created xsi:type="dcterms:W3CDTF">2025-03-03T05:59:52Z</dcterms:created>
  <dcterms:modified xsi:type="dcterms:W3CDTF">2025-04-28T05:09:04Z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